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4" r:id="rId3"/>
    <p:sldMasterId id="2147483658" r:id="rId4"/>
  </p:sldMasterIdLst>
  <p:notesMasterIdLst>
    <p:notesMasterId r:id="rId7"/>
  </p:notesMasterIdLst>
  <p:handoutMasterIdLst>
    <p:handoutMasterId r:id="rId17"/>
  </p:handoutMasterIdLst>
  <p:sldIdLst>
    <p:sldId id="339" r:id="rId5"/>
    <p:sldId id="257" r:id="rId6"/>
    <p:sldId id="321" r:id="rId8"/>
    <p:sldId id="328" r:id="rId9"/>
    <p:sldId id="268" r:id="rId10"/>
    <p:sldId id="323" r:id="rId11"/>
    <p:sldId id="276" r:id="rId12"/>
    <p:sldId id="269" r:id="rId13"/>
    <p:sldId id="275" r:id="rId14"/>
    <p:sldId id="258" r:id="rId15"/>
    <p:sldId id="336" r:id="rId16"/>
  </p:sldIdLst>
  <p:sldSz cx="12192000" cy="6858000"/>
  <p:notesSz cx="6858000" cy="9144000"/>
  <p:embeddedFontLst>
    <p:embeddedFont>
      <p:font typeface="Arial Rounded MT Bold" panose="020F0704030504030204" charset="0"/>
      <p:regular r:id="rId21"/>
    </p:embeddedFont>
    <p:embeddedFont>
      <p:font typeface="Calibri" panose="020F0502020204030204" charset="0"/>
      <p:regular r:id="rId22"/>
      <p:bold r:id="rId23"/>
      <p:italic r:id="rId24"/>
      <p:boldItalic r:id="rId25"/>
    </p:embeddedFont>
  </p:embeddedFontLst>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2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0909"/>
    <a:srgbClr val="C9C9C9"/>
    <a:srgbClr val="FFBDBD"/>
    <a:srgbClr val="D7D7D7"/>
    <a:srgbClr val="E6E6E6"/>
    <a:srgbClr val="F2F2F2"/>
    <a:srgbClr val="5A6269"/>
    <a:srgbClr val="E41C1C"/>
    <a:srgbClr val="F50B0B"/>
    <a:srgbClr val="F31E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4" autoAdjust="0"/>
    <p:restoredTop sz="94424" autoAdjust="0"/>
  </p:normalViewPr>
  <p:slideViewPr>
    <p:cSldViewPr snapToGrid="0" showGuides="1">
      <p:cViewPr>
        <p:scale>
          <a:sx n="75" d="100"/>
          <a:sy n="75" d="100"/>
        </p:scale>
        <p:origin x="108" y="690"/>
      </p:cViewPr>
      <p:guideLst>
        <p:guide orient="horz" pos="2727"/>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0"/>
    </p:cViewPr>
  </p:sorterViewPr>
  <p:notesViewPr>
    <p:cSldViewPr snapToGrid="0">
      <p:cViewPr varScale="1">
        <p:scale>
          <a:sx n="57" d="100"/>
          <a:sy n="57" d="100"/>
        </p:scale>
        <p:origin x="2808" y="3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notesMaster" Target="notesMasters/notesMaster1.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6" Type="http://schemas.openxmlformats.org/officeDocument/2006/relationships/tags" Target="tags/tag9.xml"/><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A97F38-C222-4BC8-B134-D7B9C78515E6}"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334E0D-2D0F-45AF-8083-A81BC62C1DC9}"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Arial" panose="020B0604020202020204" pitchFamily="34" charset="0"/>
              </a:defRPr>
            </a:lvl1pPr>
          </a:lstStyle>
          <a:p>
            <a:fld id="{57AB4D69-1EC8-4259-BBBE-36F0CFF5CC0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Arial" panose="020B0604020202020204" pitchFamily="34" charset="0"/>
              </a:defRPr>
            </a:lvl1pPr>
          </a:lstStyle>
          <a:p>
            <a:fld id="{25432CAF-49F6-421F-9490-E47DD0DF80A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Arial" panose="020B0604020202020204" pitchFamily="34" charset="0"/>
        <a:cs typeface="+mn-cs"/>
      </a:defRPr>
    </a:lvl1pPr>
    <a:lvl2pPr marL="457200" algn="l" defTabSz="914400" rtl="0" eaLnBrk="1" latinLnBrk="0" hangingPunct="1">
      <a:defRPr sz="1200" kern="1200">
        <a:solidFill>
          <a:schemeClr val="tx1"/>
        </a:solidFill>
        <a:latin typeface="+mn-lt"/>
        <a:ea typeface="Arial" panose="020B0604020202020204" pitchFamily="34" charset="0"/>
        <a:cs typeface="+mn-cs"/>
      </a:defRPr>
    </a:lvl2pPr>
    <a:lvl3pPr marL="914400" algn="l" defTabSz="914400" rtl="0" eaLnBrk="1" latinLnBrk="0" hangingPunct="1">
      <a:defRPr sz="1200" kern="1200">
        <a:solidFill>
          <a:schemeClr val="tx1"/>
        </a:solidFill>
        <a:latin typeface="+mn-lt"/>
        <a:ea typeface="Arial" panose="020B0604020202020204" pitchFamily="34" charset="0"/>
        <a:cs typeface="+mn-cs"/>
      </a:defRPr>
    </a:lvl3pPr>
    <a:lvl4pPr marL="1371600" algn="l" defTabSz="914400" rtl="0" eaLnBrk="1" latinLnBrk="0" hangingPunct="1">
      <a:defRPr sz="1200" kern="1200">
        <a:solidFill>
          <a:schemeClr val="tx1"/>
        </a:solidFill>
        <a:latin typeface="+mn-lt"/>
        <a:ea typeface="Arial" panose="020B0604020202020204" pitchFamily="34" charset="0"/>
        <a:cs typeface="+mn-cs"/>
      </a:defRPr>
    </a:lvl4pPr>
    <a:lvl5pPr marL="1828800" algn="l" defTabSz="914400" rtl="0" eaLnBrk="1" latinLnBrk="0" hangingPunct="1">
      <a:defRPr sz="1200" kern="1200">
        <a:solidFill>
          <a:schemeClr val="tx1"/>
        </a:solidFill>
        <a:latin typeface="+mn-lt"/>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0391BB7-326B-4F5F-9A77-1E86AB81DD8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6FCC1F-4C8C-4E65-9334-12305533D81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0391BB7-326B-4F5F-9A77-1E86AB81DD8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6FCC1F-4C8C-4E65-9334-12305533D81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0391BB7-326B-4F5F-9A77-1E86AB81DD8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6FCC1F-4C8C-4E65-9334-12305533D812}"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0391BB7-326B-4F5F-9A77-1E86AB81DD8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96FCC1F-4C8C-4E65-9334-12305533D812}"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0391BB7-326B-4F5F-9A77-1E86AB81DD8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96FCC1F-4C8C-4E65-9334-12305533D812}"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0391BB7-326B-4F5F-9A77-1E86AB81DD8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96FCC1F-4C8C-4E65-9334-12305533D812}"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0391BB7-326B-4F5F-9A77-1E86AB81DD8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6FCC1F-4C8C-4E65-9334-12305533D812}"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0391BB7-326B-4F5F-9A77-1E86AB81DD8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6FCC1F-4C8C-4E65-9334-12305533D812}"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0391BB7-326B-4F5F-9A77-1E86AB81DD8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6FCC1F-4C8C-4E65-9334-12305533D812}"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0391BB7-326B-4F5F-9A77-1E86AB81DD8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6FCC1F-4C8C-4E65-9334-12305533D81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accent1">
                    <a:lumMod val="75000"/>
                  </a:schemeClr>
                </a:solidFill>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灯片编号占位符 5"/>
          <p:cNvSpPr>
            <a:spLocks noGrp="1"/>
          </p:cNvSpPr>
          <p:nvPr>
            <p:ph type="sldNum" sz="quarter" idx="12"/>
          </p:nvPr>
        </p:nvSpPr>
        <p:spPr/>
        <p:txBody>
          <a:bodyPr/>
          <a:lstStyle/>
          <a:p>
            <a:fld id="{18AF668F-848C-4CC0-8143-F2E483CC7783}" type="slidenum">
              <a:rPr lang="zh-CN" altLang="en-US" smtClean="0"/>
            </a:fld>
            <a:endParaRPr lang="zh-CN" altLang="en-US"/>
          </a:p>
        </p:txBody>
      </p:sp>
      <p:sp>
        <p:nvSpPr>
          <p:cNvPr id="23" name="矩形 22"/>
          <p:cNvSpPr/>
          <p:nvPr userDrawn="1"/>
        </p:nvSpPr>
        <p:spPr>
          <a:xfrm>
            <a:off x="-9780" y="410987"/>
            <a:ext cx="180000" cy="504000"/>
          </a:xfrm>
          <a:prstGeom prst="rect">
            <a:avLst/>
          </a:prstGeom>
          <a:solidFill>
            <a:srgbClr val="E41C1C"/>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E94236"/>
              </a:solidFill>
              <a:effectLst/>
              <a:uLnTx/>
              <a:uFillTx/>
              <a:latin typeface="Arial" panose="020B0604020202020204" pitchFamily="34" charset="0"/>
              <a:ea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accent1">
                    <a:lumMod val="75000"/>
                  </a:schemeClr>
                </a:solidFill>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灯片编号占位符 5"/>
          <p:cNvSpPr>
            <a:spLocks noGrp="1"/>
          </p:cNvSpPr>
          <p:nvPr>
            <p:ph type="sldNum" sz="quarter" idx="12"/>
          </p:nvPr>
        </p:nvSpPr>
        <p:spPr/>
        <p:txBody>
          <a:bodyPr/>
          <a:lstStyle/>
          <a:p>
            <a:fld id="{18AF668F-848C-4CC0-8143-F2E483CC7783}" type="slidenum">
              <a:rPr lang="zh-CN" altLang="en-US" smtClean="0"/>
            </a:fld>
            <a:endParaRPr lang="zh-CN" altLang="en-US"/>
          </a:p>
        </p:txBody>
      </p:sp>
      <p:sp>
        <p:nvSpPr>
          <p:cNvPr id="5" name="等腰三角形 4"/>
          <p:cNvSpPr/>
          <p:nvPr userDrawn="1"/>
        </p:nvSpPr>
        <p:spPr>
          <a:xfrm rot="16200000">
            <a:off x="9600001" y="-320993"/>
            <a:ext cx="736941" cy="635294"/>
          </a:xfrm>
          <a:prstGeom prst="triangle">
            <a:avLst/>
          </a:prstGeom>
          <a:solidFill>
            <a:schemeClr val="bg2">
              <a:lumMod val="9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userDrawn="1"/>
        </p:nvSpPr>
        <p:spPr>
          <a:xfrm rot="5400000">
            <a:off x="10235294" y="-320993"/>
            <a:ext cx="736941" cy="635294"/>
          </a:xfrm>
          <a:prstGeom prst="triangle">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rot="16200000">
            <a:off x="10870588" y="-320993"/>
            <a:ext cx="736941" cy="635294"/>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rot="5400000">
            <a:off x="11505882" y="-320993"/>
            <a:ext cx="736941" cy="635294"/>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userDrawn="1"/>
        </p:nvSpPr>
        <p:spPr>
          <a:xfrm rot="5400000">
            <a:off x="9600001" y="47478"/>
            <a:ext cx="736941" cy="635294"/>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userDrawn="1"/>
        </p:nvSpPr>
        <p:spPr>
          <a:xfrm rot="16200000">
            <a:off x="10235294" y="47478"/>
            <a:ext cx="736941" cy="635294"/>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userDrawn="1"/>
        </p:nvSpPr>
        <p:spPr>
          <a:xfrm rot="5400000">
            <a:off x="10870588" y="47478"/>
            <a:ext cx="736941" cy="635294"/>
          </a:xfrm>
          <a:prstGeom prst="triangle">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userDrawn="1"/>
        </p:nvSpPr>
        <p:spPr>
          <a:xfrm rot="16200000">
            <a:off x="11505882" y="47478"/>
            <a:ext cx="736941" cy="635294"/>
          </a:xfrm>
          <a:prstGeom prst="triangle">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userDrawn="1"/>
        </p:nvSpPr>
        <p:spPr>
          <a:xfrm rot="16200000">
            <a:off x="10870588" y="415948"/>
            <a:ext cx="736941" cy="635294"/>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userDrawn="1"/>
        </p:nvSpPr>
        <p:spPr>
          <a:xfrm rot="5400000">
            <a:off x="11505882" y="415948"/>
            <a:ext cx="736941" cy="635294"/>
          </a:xfrm>
          <a:prstGeom prst="triangle">
            <a:avLst/>
          </a:prstGeom>
          <a:solidFill>
            <a:schemeClr val="bg2">
              <a:lumMod val="9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userDrawn="1"/>
        </p:nvSpPr>
        <p:spPr>
          <a:xfrm rot="5400000">
            <a:off x="10870588" y="784418"/>
            <a:ext cx="736941" cy="635294"/>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userDrawn="1"/>
        </p:nvSpPr>
        <p:spPr>
          <a:xfrm rot="16200000">
            <a:off x="11505882" y="784418"/>
            <a:ext cx="736941" cy="635294"/>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userDrawn="1"/>
        </p:nvSpPr>
        <p:spPr>
          <a:xfrm rot="16200000">
            <a:off x="10870588" y="1152888"/>
            <a:ext cx="736941" cy="635294"/>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userDrawn="1"/>
        </p:nvSpPr>
        <p:spPr>
          <a:xfrm rot="5400000">
            <a:off x="11505882" y="1152888"/>
            <a:ext cx="736941" cy="635294"/>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userDrawn="1"/>
        </p:nvSpPr>
        <p:spPr>
          <a:xfrm rot="16200000">
            <a:off x="11505882" y="1521358"/>
            <a:ext cx="736941" cy="635294"/>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userDrawn="1"/>
        </p:nvSpPr>
        <p:spPr>
          <a:xfrm rot="16200000">
            <a:off x="11505883" y="1521356"/>
            <a:ext cx="736941" cy="635294"/>
          </a:xfrm>
          <a:prstGeom prst="triangle">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userDrawn="1"/>
        </p:nvSpPr>
        <p:spPr>
          <a:xfrm rot="5400000">
            <a:off x="10235292" y="415947"/>
            <a:ext cx="736941" cy="635294"/>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8AF668F-848C-4CC0-8143-F2E483CC778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0987DB8-1BDE-4EB2-B1B0-272B2C0A93E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78E8005-4F0C-4042-966B-938DE6B3B98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0987DB8-1BDE-4EB2-B1B0-272B2C0A93E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78E8005-4F0C-4042-966B-938DE6B3B98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0391BB7-326B-4F5F-9A77-1E86AB81DD8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6FCC1F-4C8C-4E65-9334-12305533D81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1.jpe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1.jpeg"/><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2" Type="http://schemas.openxmlformats.org/officeDocument/2006/relationships/theme" Target="../theme/theme3.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16000" y="365125"/>
            <a:ext cx="11160000" cy="644525"/>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516000" y="1209675"/>
            <a:ext cx="11160000" cy="496728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灯片编号占位符 5"/>
          <p:cNvSpPr>
            <a:spLocks noGrp="1"/>
          </p:cNvSpPr>
          <p:nvPr>
            <p:ph type="sldNum" sz="quarter" idx="4"/>
          </p:nvPr>
        </p:nvSpPr>
        <p:spPr>
          <a:xfrm>
            <a:off x="11201867" y="6356350"/>
            <a:ext cx="474133"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defRPr>
            </a:lvl1pPr>
          </a:lstStyle>
          <a:p>
            <a:fld id="{18AF668F-848C-4CC0-8143-F2E483CC7783}" type="slidenum">
              <a:rPr lang="zh-CN" altLang="en-US" smtClean="0"/>
            </a:fld>
            <a:endParaRPr lang="zh-CN" altLang="en-US"/>
          </a:p>
        </p:txBody>
      </p:sp>
      <p:pic>
        <p:nvPicPr>
          <p:cNvPr id="5" name="图片 4"/>
          <p:cNvPicPr>
            <a:picLocks noChangeAspect="1"/>
          </p:cNvPicPr>
          <p:nvPr userDrawn="1"/>
        </p:nvPicPr>
        <p:blipFill rotWithShape="1">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lvl1pPr algn="l" defTabSz="914400" rtl="0" eaLnBrk="1" latinLnBrk="0" hangingPunct="1">
        <a:lnSpc>
          <a:spcPct val="100000"/>
        </a:lnSpc>
        <a:spcBef>
          <a:spcPct val="0"/>
        </a:spcBef>
        <a:buNone/>
        <a:defRPr sz="28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defRPr>
            </a:lvl1pPr>
          </a:lstStyle>
          <a:p>
            <a:fld id="{E0987DB8-1BDE-4EB2-B1B0-272B2C0A93E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defRPr>
            </a:lvl1pPr>
          </a:lstStyle>
          <a:p>
            <a:fld id="{778E8005-4F0C-4042-966B-938DE6B3B980}" type="slidenum">
              <a:rPr lang="zh-CN" altLang="en-US" smtClean="0"/>
            </a:fld>
            <a:endParaRPr lang="zh-CN" altLang="en-US"/>
          </a:p>
        </p:txBody>
      </p:sp>
      <p:pic>
        <p:nvPicPr>
          <p:cNvPr id="7" name="图片 6"/>
          <p:cNvPicPr>
            <a:picLocks noChangeAspect="1"/>
          </p:cNvPicPr>
          <p:nvPr userDrawn="1"/>
        </p:nvPicPr>
        <p:blipFill rotWithShape="1">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Arial" panose="020B0604020202020204" pitchFamily="34" charset="0"/>
              </a:defRPr>
            </a:lvl1pPr>
          </a:lstStyle>
          <a:p>
            <a:fld id="{40391BB7-326B-4F5F-9A77-1E86AB81DD8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Arial" panose="020B0604020202020204" pitchFamily="34" charset="0"/>
              </a:defRPr>
            </a:lvl1pPr>
          </a:lstStyle>
          <a:p>
            <a:fld id="{996FCC1F-4C8C-4E65-9334-12305533D81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tags" Target="../tags/tag8.xml"/><Relationship Id="rId2" Type="http://schemas.openxmlformats.org/officeDocument/2006/relationships/image" Target="../media/image21.jpeg"/><Relationship Id="rId1" Type="http://schemas.openxmlformats.org/officeDocument/2006/relationships/image" Target="../media/image20.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2.jpe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5.xml"/><Relationship Id="rId4" Type="http://schemas.openxmlformats.org/officeDocument/2006/relationships/tags" Target="../tags/tag1.xml"/><Relationship Id="rId3" Type="http://schemas.openxmlformats.org/officeDocument/2006/relationships/image" Target="../media/image6.jpeg"/><Relationship Id="rId2" Type="http://schemas.microsoft.com/office/2007/relationships/hdphoto" Target="../media/image5.wdp"/><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2.xml"/><Relationship Id="rId7" Type="http://schemas.openxmlformats.org/officeDocument/2006/relationships/image" Target="../media/image13.jpe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0" Type="http://schemas.openxmlformats.org/officeDocument/2006/relationships/notesSlide" Target="../notesSlides/notesSlide2.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image" Target="../media/image15.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tags" Target="../tags/tag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291" t="-701" r="291" b="20133"/>
          <a:stretch>
            <a:fillRect/>
          </a:stretch>
        </p:blipFill>
        <p:spPr>
          <a:xfrm>
            <a:off x="-33694" y="-56727"/>
            <a:ext cx="12225693" cy="6914727"/>
          </a:xfrm>
          <a:prstGeom prst="rect">
            <a:avLst/>
          </a:prstGeom>
        </p:spPr>
      </p:pic>
      <p:sp>
        <p:nvSpPr>
          <p:cNvPr id="3" name="灯片编号占位符 1"/>
          <p:cNvSpPr txBox="1"/>
          <p:nvPr/>
        </p:nvSpPr>
        <p:spPr>
          <a:xfrm>
            <a:off x="11201867" y="6356350"/>
            <a:ext cx="474133"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AF668F-848C-4CC0-8143-F2E483CC7783}" type="slidenum">
              <a:rPr lang="zh-CN" altLang="en-US" smtClean="0"/>
            </a:fld>
            <a:endParaRPr lang="zh-CN" altLang="en-US"/>
          </a:p>
        </p:txBody>
      </p:sp>
      <p:sp>
        <p:nvSpPr>
          <p:cNvPr id="4" name="矩形 3"/>
          <p:cNvSpPr/>
          <p:nvPr/>
        </p:nvSpPr>
        <p:spPr>
          <a:xfrm>
            <a:off x="-33655" y="0"/>
            <a:ext cx="12192000" cy="6858000"/>
          </a:xfrm>
          <a:prstGeom prst="rect">
            <a:avLst/>
          </a:prstGeom>
          <a:solidFill>
            <a:sysClr val="windowText" lastClr="000000">
              <a:alpha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ndParaRPr>
          </a:p>
        </p:txBody>
      </p:sp>
      <p:sp>
        <p:nvSpPr>
          <p:cNvPr id="8" name="文本框 7"/>
          <p:cNvSpPr txBox="1"/>
          <p:nvPr/>
        </p:nvSpPr>
        <p:spPr>
          <a:xfrm>
            <a:off x="1499870" y="1007110"/>
            <a:ext cx="9518015" cy="1630045"/>
          </a:xfrm>
          <a:prstGeom prst="rect">
            <a:avLst/>
          </a:prstGeom>
          <a:noFill/>
        </p:spPr>
        <p:txBody>
          <a:bodyPr wrap="square" rtlCol="0">
            <a:spAutoFit/>
          </a:bodyPr>
          <a:lstStyle/>
          <a:p>
            <a:pPr lvl="0" algn="dist" fontAlgn="base">
              <a:spcBef>
                <a:spcPct val="0"/>
              </a:spcBef>
              <a:spcAft>
                <a:spcPct val="0"/>
              </a:spcAft>
            </a:pPr>
            <a:r>
              <a:rPr lang="en-IN" altLang="zh-CN" sz="5000" b="1">
                <a:solidFill>
                  <a:srgbClr val="FFFFFF"/>
                </a:solidFill>
                <a:latin typeface="Arial" panose="020B0604020202020204" pitchFamily="34" charset="0"/>
                <a:ea typeface="Arial" panose="020B0604020202020204" pitchFamily="34" charset="0"/>
              </a:rPr>
              <a:t>MASTERING DEBT MANAGEMENT </a:t>
            </a:r>
            <a:endParaRPr lang="en-IN" altLang="zh-CN" sz="5000" b="1">
              <a:solidFill>
                <a:srgbClr val="FFFFFF"/>
              </a:solidFill>
              <a:latin typeface="Arial" panose="020B0604020202020204" pitchFamily="34" charset="0"/>
              <a:ea typeface="Arial" panose="020B0604020202020204" pitchFamily="34" charset="0"/>
            </a:endParaRPr>
          </a:p>
        </p:txBody>
      </p:sp>
      <p:cxnSp>
        <p:nvCxnSpPr>
          <p:cNvPr id="9" name="直接连接符 8"/>
          <p:cNvCxnSpPr/>
          <p:nvPr/>
        </p:nvCxnSpPr>
        <p:spPr>
          <a:xfrm>
            <a:off x="1651095" y="1821885"/>
            <a:ext cx="9216000" cy="0"/>
          </a:xfrm>
          <a:prstGeom prst="line">
            <a:avLst/>
          </a:prstGeom>
          <a:ln w="15875">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651247" y="1007400"/>
            <a:ext cx="9216000" cy="0"/>
          </a:xfrm>
          <a:prstGeom prst="line">
            <a:avLst/>
          </a:prstGeom>
          <a:ln w="15875">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1499870" y="5003165"/>
            <a:ext cx="4064000" cy="1198880"/>
          </a:xfrm>
          <a:prstGeom prst="rect">
            <a:avLst/>
          </a:prstGeom>
          <a:solidFill>
            <a:schemeClr val="bg2">
              <a:lumMod val="50000"/>
            </a:schemeClr>
          </a:solidFill>
          <a:ln w="34925" cap="sq" cmpd="sng">
            <a:solidFill>
              <a:srgbClr val="D10909"/>
            </a:solidFill>
            <a:prstDash val="sysDash"/>
          </a:ln>
          <a:effectLst>
            <a:softEdge rad="12700"/>
          </a:effectLst>
        </p:spPr>
        <p:txBody>
          <a:bodyPr wrap="square" rtlCol="0">
            <a:spAutoFit/>
          </a:bodyPr>
          <a:p>
            <a:r>
              <a:rPr lang="en-IN" altLang="en-US" sz="2400">
                <a:solidFill>
                  <a:schemeClr val="bg1">
                    <a:lumMod val="75000"/>
                  </a:schemeClr>
                </a:solidFill>
              </a:rPr>
              <a:t>NAME-  ABHISHEK VERMA</a:t>
            </a:r>
            <a:endParaRPr lang="en-IN" altLang="en-US" sz="2400">
              <a:solidFill>
                <a:schemeClr val="bg1">
                  <a:lumMod val="75000"/>
                </a:schemeClr>
              </a:solidFill>
            </a:endParaRPr>
          </a:p>
          <a:p>
            <a:r>
              <a:rPr lang="en-IN" altLang="en-US" sz="2400">
                <a:solidFill>
                  <a:schemeClr val="bg1">
                    <a:lumMod val="75000"/>
                  </a:schemeClr>
                </a:solidFill>
              </a:rPr>
              <a:t>ROLL NO- 2200680100019</a:t>
            </a:r>
            <a:endParaRPr lang="en-IN" altLang="en-US" sz="2400">
              <a:solidFill>
                <a:schemeClr val="bg1">
                  <a:lumMod val="75000"/>
                </a:schemeClr>
              </a:solidFill>
            </a:endParaRPr>
          </a:p>
          <a:p>
            <a:r>
              <a:rPr lang="en-IN" altLang="en-US" sz="2400">
                <a:solidFill>
                  <a:schemeClr val="bg1">
                    <a:lumMod val="75000"/>
                  </a:schemeClr>
                </a:solidFill>
              </a:rPr>
              <a:t>SECTION- A ‘G1’</a:t>
            </a:r>
            <a:endParaRPr lang="en-IN" altLang="en-US" sz="2400">
              <a:solidFill>
                <a:schemeClr val="bg1">
                  <a:lumMod val="75000"/>
                </a:schemeClr>
              </a:solidFill>
            </a:endParaRPr>
          </a:p>
        </p:txBody>
      </p:sp>
      <p:sp>
        <p:nvSpPr>
          <p:cNvPr id="6" name="Text Box 5"/>
          <p:cNvSpPr txBox="1"/>
          <p:nvPr/>
        </p:nvSpPr>
        <p:spPr>
          <a:xfrm>
            <a:off x="6868795" y="5003165"/>
            <a:ext cx="4064000" cy="1198880"/>
          </a:xfrm>
          <a:prstGeom prst="rect">
            <a:avLst/>
          </a:prstGeom>
          <a:solidFill>
            <a:schemeClr val="tx1">
              <a:lumMod val="65000"/>
              <a:lumOff val="35000"/>
            </a:schemeClr>
          </a:solidFill>
          <a:ln w="34925">
            <a:solidFill>
              <a:srgbClr val="D10909"/>
            </a:solidFill>
            <a:prstDash val="sysDash"/>
          </a:ln>
          <a:effectLst>
            <a:softEdge rad="12700"/>
          </a:effectLst>
        </p:spPr>
        <p:txBody>
          <a:bodyPr wrap="square" rtlCol="0">
            <a:spAutoFit/>
          </a:bodyPr>
          <a:p>
            <a:r>
              <a:rPr lang="en-IN" altLang="en-US" sz="2400">
                <a:solidFill>
                  <a:schemeClr val="bg1">
                    <a:lumMod val="75000"/>
                  </a:schemeClr>
                </a:solidFill>
              </a:rPr>
              <a:t>NAME-      Anmol pratap</a:t>
            </a:r>
            <a:endParaRPr lang="en-IN" altLang="en-US" sz="2400">
              <a:solidFill>
                <a:schemeClr val="bg1">
                  <a:lumMod val="75000"/>
                </a:schemeClr>
              </a:solidFill>
            </a:endParaRPr>
          </a:p>
          <a:p>
            <a:r>
              <a:rPr lang="en-IN" altLang="en-US" sz="2400">
                <a:solidFill>
                  <a:schemeClr val="bg1">
                    <a:lumMod val="75000"/>
                  </a:schemeClr>
                </a:solidFill>
              </a:rPr>
              <a:t>ROLL NO- 2200680100060</a:t>
            </a:r>
            <a:endParaRPr lang="en-IN" altLang="en-US" sz="2400">
              <a:solidFill>
                <a:schemeClr val="bg1">
                  <a:lumMod val="75000"/>
                </a:schemeClr>
              </a:solidFill>
            </a:endParaRPr>
          </a:p>
          <a:p>
            <a:r>
              <a:rPr lang="en-IN" altLang="en-US" sz="2400">
                <a:solidFill>
                  <a:schemeClr val="bg1">
                    <a:lumMod val="75000"/>
                  </a:schemeClr>
                </a:solidFill>
              </a:rPr>
              <a:t>SECTION- A ‘G2’</a:t>
            </a:r>
            <a:endParaRPr lang="en-IN" altLang="en-US" sz="2400">
              <a:solidFill>
                <a:schemeClr val="bg1">
                  <a:lumMod val="75000"/>
                </a:schemeClr>
              </a:solidFill>
            </a:endParaRPr>
          </a:p>
        </p:txBody>
      </p:sp>
      <p:sp>
        <p:nvSpPr>
          <p:cNvPr id="7" name="Rectangles 6"/>
          <p:cNvSpPr/>
          <p:nvPr/>
        </p:nvSpPr>
        <p:spPr>
          <a:xfrm>
            <a:off x="4154488" y="4259580"/>
            <a:ext cx="3882390" cy="645160"/>
          </a:xfrm>
          <a:prstGeom prst="rect">
            <a:avLst/>
          </a:prstGeom>
          <a:noFill/>
          <a:ln>
            <a:noFill/>
          </a:ln>
        </p:spPr>
        <p:txBody>
          <a:bodyPr wrap="none" rtlCol="0" anchor="t">
            <a:spAutoFit/>
          </a:bodyPr>
          <a:p>
            <a:pPr algn="ctr"/>
            <a:r>
              <a:rPr lang="en-IN" altLang="en-US" sz="3600" b="1">
                <a:ln w="9525">
                  <a:solidFill>
                    <a:schemeClr val="bg1"/>
                  </a:solidFill>
                  <a:prstDash val="solid"/>
                </a:ln>
                <a:solidFill>
                  <a:schemeClr val="tx1"/>
                </a:solidFill>
                <a:effectLst>
                  <a:outerShdw blurRad="12700" dist="38100" dir="2700000" algn="tl" rotWithShape="0">
                    <a:schemeClr val="bg1">
                      <a:lumMod val="50000"/>
                    </a:schemeClr>
                  </a:outerShdw>
                </a:effectLst>
              </a:rPr>
              <a:t>SUBMITTED BY:-</a:t>
            </a:r>
            <a:endParaRPr lang="en-IN" altLang="en-US" sz="3600"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2804768" y="2530269"/>
            <a:ext cx="2986494" cy="369332"/>
          </a:xfrm>
          <a:prstGeom prst="rect">
            <a:avLst/>
          </a:prstGeom>
        </p:spPr>
        <p:txBody>
          <a:bodyPr wrap="square">
            <a:spAutoFit/>
          </a:bodyPr>
          <a:lstStyle/>
          <a:p>
            <a:r>
              <a:rPr lang="en-US" altLang="zh-CN">
                <a:solidFill>
                  <a:schemeClr val="accent1"/>
                </a:solidFill>
                <a:latin typeface="Arial" panose="020B0604020202020204" pitchFamily="34" charset="0"/>
                <a:ea typeface="Arial" panose="020B0604020202020204" pitchFamily="34" charset="0"/>
                <a:sym typeface="Arial" panose="020B0604020202020204" pitchFamily="34" charset="0"/>
              </a:rPr>
              <a:t>Ticket Solution</a:t>
            </a:r>
            <a:endParaRPr lang="en-US" altLang="zh-CN" dirty="0">
              <a:solidFill>
                <a:schemeClr val="accent1"/>
              </a:solidFill>
              <a:latin typeface="Arial" panose="020B0604020202020204" pitchFamily="34" charset="0"/>
              <a:ea typeface="Arial" panose="020B0604020202020204" pitchFamily="34" charset="0"/>
              <a:sym typeface="Arial" panose="020B0604020202020204" pitchFamily="34" charset="0"/>
            </a:endParaRPr>
          </a:p>
        </p:txBody>
      </p:sp>
      <p:sp>
        <p:nvSpPr>
          <p:cNvPr id="35" name="矩形 34"/>
          <p:cNvSpPr/>
          <p:nvPr/>
        </p:nvSpPr>
        <p:spPr>
          <a:xfrm>
            <a:off x="2796617" y="4593243"/>
            <a:ext cx="2986494" cy="369332"/>
          </a:xfrm>
          <a:prstGeom prst="rect">
            <a:avLst/>
          </a:prstGeom>
        </p:spPr>
        <p:txBody>
          <a:bodyPr wrap="square">
            <a:spAutoFit/>
          </a:bodyPr>
          <a:lstStyle/>
          <a:p>
            <a:r>
              <a:rPr lang="en-US" altLang="zh-CN">
                <a:solidFill>
                  <a:schemeClr val="accent1"/>
                </a:solidFill>
                <a:latin typeface="Arial" panose="020B0604020202020204" pitchFamily="34" charset="0"/>
                <a:ea typeface="Arial" panose="020B0604020202020204" pitchFamily="34" charset="0"/>
                <a:sym typeface="Arial" panose="020B0604020202020204" pitchFamily="34" charset="0"/>
              </a:rPr>
              <a:t>The Hotel Solution</a:t>
            </a:r>
            <a:endParaRPr lang="en-US" altLang="zh-CN" dirty="0">
              <a:solidFill>
                <a:schemeClr val="accent1"/>
              </a:solidFill>
              <a:latin typeface="Arial" panose="020B0604020202020204" pitchFamily="34" charset="0"/>
              <a:ea typeface="Arial" panose="020B0604020202020204" pitchFamily="34" charset="0"/>
              <a:sym typeface="Arial" panose="020B0604020202020204" pitchFamily="34" charset="0"/>
            </a:endParaRPr>
          </a:p>
        </p:txBody>
      </p:sp>
      <p:sp>
        <p:nvSpPr>
          <p:cNvPr id="41" name="矩形 40"/>
          <p:cNvSpPr/>
          <p:nvPr/>
        </p:nvSpPr>
        <p:spPr>
          <a:xfrm>
            <a:off x="8254423" y="4499521"/>
            <a:ext cx="2986494" cy="473206"/>
          </a:xfrm>
          <a:prstGeom prst="rect">
            <a:avLst/>
          </a:prstGeom>
        </p:spPr>
        <p:txBody>
          <a:bodyPr wrap="square">
            <a:spAutoFit/>
          </a:bodyPr>
          <a:lstStyle/>
          <a:p>
            <a:pPr>
              <a:lnSpc>
                <a:spcPct val="150000"/>
              </a:lnSpc>
            </a:pPr>
            <a:r>
              <a:rPr lang="en-US" altLang="zh-CN">
                <a:solidFill>
                  <a:schemeClr val="accent1"/>
                </a:solidFill>
                <a:latin typeface="Arial" panose="020B0604020202020204" pitchFamily="34" charset="0"/>
                <a:ea typeface="Arial" panose="020B0604020202020204" pitchFamily="34" charset="0"/>
                <a:sym typeface="Arial" panose="020B0604020202020204" pitchFamily="34" charset="0"/>
              </a:rPr>
              <a:t>Huiwu Solutions</a:t>
            </a:r>
            <a:endParaRPr lang="en-US" altLang="zh-CN">
              <a:solidFill>
                <a:schemeClr val="accent1"/>
              </a:solidFill>
              <a:latin typeface="Arial" panose="020B0604020202020204" pitchFamily="34" charset="0"/>
              <a:ea typeface="Arial" panose="020B0604020202020204" pitchFamily="34" charset="0"/>
              <a:sym typeface="Arial" panose="020B0604020202020204" pitchFamily="34" charset="0"/>
            </a:endParaRPr>
          </a:p>
        </p:txBody>
      </p:sp>
      <p:sp>
        <p:nvSpPr>
          <p:cNvPr id="2" name="文本框 1"/>
          <p:cNvSpPr txBox="1"/>
          <p:nvPr/>
        </p:nvSpPr>
        <p:spPr>
          <a:xfrm>
            <a:off x="1614000" y="2265872"/>
            <a:ext cx="1079318" cy="923330"/>
          </a:xfrm>
          <a:prstGeom prst="rect">
            <a:avLst/>
          </a:prstGeom>
          <a:noFill/>
        </p:spPr>
        <p:txBody>
          <a:bodyPr wrap="square" rtlCol="0">
            <a:spAutoFit/>
          </a:bodyPr>
          <a:lstStyle/>
          <a:p>
            <a:r>
              <a:rPr lang="en-US" altLang="zh-CN" sz="5400">
                <a:solidFill>
                  <a:srgbClr val="D10909"/>
                </a:solidFill>
                <a:latin typeface="Arial" panose="020B0604020202020204" pitchFamily="34" charset="0"/>
                <a:ea typeface="Arial" panose="020B0604020202020204" pitchFamily="34" charset="0"/>
                <a:sym typeface="Arial" panose="020B0604020202020204" pitchFamily="34" charset="0"/>
              </a:rPr>
              <a:t>01</a:t>
            </a:r>
            <a:endParaRPr lang="zh-CN" altLang="en-US" sz="5400">
              <a:solidFill>
                <a:srgbClr val="D10909"/>
              </a:solidFill>
              <a:latin typeface="Arial" panose="020B0604020202020204" pitchFamily="34" charset="0"/>
              <a:ea typeface="Arial" panose="020B0604020202020204" pitchFamily="34" charset="0"/>
              <a:sym typeface="Arial" panose="020B0604020202020204" pitchFamily="34" charset="0"/>
            </a:endParaRPr>
          </a:p>
        </p:txBody>
      </p:sp>
      <p:sp>
        <p:nvSpPr>
          <p:cNvPr id="24" name="文本框 23"/>
          <p:cNvSpPr txBox="1"/>
          <p:nvPr/>
        </p:nvSpPr>
        <p:spPr>
          <a:xfrm>
            <a:off x="1614000" y="4310529"/>
            <a:ext cx="1079318" cy="923330"/>
          </a:xfrm>
          <a:prstGeom prst="rect">
            <a:avLst/>
          </a:prstGeom>
          <a:noFill/>
        </p:spPr>
        <p:txBody>
          <a:bodyPr wrap="square" rtlCol="0">
            <a:spAutoFit/>
          </a:bodyPr>
          <a:lstStyle/>
          <a:p>
            <a:r>
              <a:rPr lang="en-US" altLang="zh-CN" sz="5400">
                <a:solidFill>
                  <a:srgbClr val="D10909"/>
                </a:solidFill>
                <a:latin typeface="Arial" panose="020B0604020202020204" pitchFamily="34" charset="0"/>
                <a:ea typeface="Arial" panose="020B0604020202020204" pitchFamily="34" charset="0"/>
                <a:sym typeface="Arial" panose="020B0604020202020204" pitchFamily="34" charset="0"/>
              </a:rPr>
              <a:t>02</a:t>
            </a:r>
            <a:endParaRPr lang="zh-CN" altLang="en-US" sz="5400">
              <a:solidFill>
                <a:srgbClr val="D10909"/>
              </a:solidFill>
              <a:latin typeface="Arial" panose="020B0604020202020204" pitchFamily="34" charset="0"/>
              <a:ea typeface="Arial" panose="020B0604020202020204" pitchFamily="34" charset="0"/>
              <a:sym typeface="Arial" panose="020B0604020202020204" pitchFamily="34" charset="0"/>
            </a:endParaRPr>
          </a:p>
        </p:txBody>
      </p:sp>
      <p:sp>
        <p:nvSpPr>
          <p:cNvPr id="25" name="文本框 24"/>
          <p:cNvSpPr txBox="1"/>
          <p:nvPr/>
        </p:nvSpPr>
        <p:spPr>
          <a:xfrm>
            <a:off x="7001280" y="2265872"/>
            <a:ext cx="1079318" cy="923330"/>
          </a:xfrm>
          <a:prstGeom prst="rect">
            <a:avLst/>
          </a:prstGeom>
          <a:noFill/>
        </p:spPr>
        <p:txBody>
          <a:bodyPr wrap="square" rtlCol="0">
            <a:spAutoFit/>
          </a:bodyPr>
          <a:lstStyle/>
          <a:p>
            <a:r>
              <a:rPr lang="en-US" altLang="zh-CN" sz="5400">
                <a:solidFill>
                  <a:srgbClr val="D10909"/>
                </a:solidFill>
                <a:latin typeface="Arial" panose="020B0604020202020204" pitchFamily="34" charset="0"/>
                <a:ea typeface="Arial" panose="020B0604020202020204" pitchFamily="34" charset="0"/>
                <a:sym typeface="Arial" panose="020B0604020202020204" pitchFamily="34" charset="0"/>
              </a:rPr>
              <a:t>03</a:t>
            </a:r>
            <a:endParaRPr lang="zh-CN" altLang="en-US" sz="5400">
              <a:solidFill>
                <a:srgbClr val="D10909"/>
              </a:solidFill>
              <a:latin typeface="Arial" panose="020B0604020202020204" pitchFamily="34" charset="0"/>
              <a:ea typeface="Arial" panose="020B0604020202020204" pitchFamily="34" charset="0"/>
              <a:sym typeface="Arial" panose="020B0604020202020204" pitchFamily="34" charset="0"/>
            </a:endParaRPr>
          </a:p>
        </p:txBody>
      </p:sp>
      <p:sp>
        <p:nvSpPr>
          <p:cNvPr id="26" name="文本框 25"/>
          <p:cNvSpPr txBox="1"/>
          <p:nvPr/>
        </p:nvSpPr>
        <p:spPr>
          <a:xfrm>
            <a:off x="7001280" y="4310529"/>
            <a:ext cx="1079318" cy="923330"/>
          </a:xfrm>
          <a:prstGeom prst="rect">
            <a:avLst/>
          </a:prstGeom>
          <a:noFill/>
        </p:spPr>
        <p:txBody>
          <a:bodyPr wrap="square" rtlCol="0">
            <a:spAutoFit/>
          </a:bodyPr>
          <a:lstStyle/>
          <a:p>
            <a:r>
              <a:rPr lang="en-US" altLang="zh-CN" sz="5400">
                <a:solidFill>
                  <a:srgbClr val="D10909"/>
                </a:solidFill>
                <a:latin typeface="Arial" panose="020B0604020202020204" pitchFamily="34" charset="0"/>
                <a:ea typeface="Arial" panose="020B0604020202020204" pitchFamily="34" charset="0"/>
                <a:sym typeface="Arial" panose="020B0604020202020204" pitchFamily="34" charset="0"/>
              </a:rPr>
              <a:t>04</a:t>
            </a:r>
            <a:endParaRPr lang="zh-CN" altLang="en-US" sz="5400">
              <a:solidFill>
                <a:srgbClr val="D10909"/>
              </a:solidFill>
              <a:latin typeface="Arial" panose="020B0604020202020204" pitchFamily="34" charset="0"/>
              <a:ea typeface="Arial" panose="020B0604020202020204" pitchFamily="34" charset="0"/>
              <a:sym typeface="Arial" panose="020B0604020202020204" pitchFamily="34" charset="0"/>
            </a:endParaRPr>
          </a:p>
        </p:txBody>
      </p:sp>
      <p:pic>
        <p:nvPicPr>
          <p:cNvPr id="2097160" name="Picture 2097159"/>
          <p:cNvPicPr/>
          <p:nvPr/>
        </p:nvPicPr>
        <p:blipFill>
          <a:blip r:embed="rId1"/>
          <a:stretch>
            <a:fillRect/>
          </a:stretch>
        </p:blipFill>
        <p:spPr>
          <a:xfrm>
            <a:off x="0" y="0"/>
            <a:ext cx="8241665" cy="6858000"/>
          </a:xfrm>
          <a:prstGeom prst="rect">
            <a:avLst/>
          </a:prstGeom>
        </p:spPr>
      </p:pic>
      <p:pic>
        <p:nvPicPr>
          <p:cNvPr id="19" name="Picture 18" descr="Easy Ways To Get Out Of Debt Fast"/>
          <p:cNvPicPr>
            <a:picLocks noChangeAspect="1"/>
          </p:cNvPicPr>
          <p:nvPr/>
        </p:nvPicPr>
        <p:blipFill>
          <a:blip r:embed="rId2"/>
          <a:stretch>
            <a:fillRect/>
          </a:stretch>
        </p:blipFill>
        <p:spPr>
          <a:xfrm>
            <a:off x="8241665" y="0"/>
            <a:ext cx="3950335" cy="6858000"/>
          </a:xfrm>
          <a:prstGeom prst="rect">
            <a:avLst/>
          </a:prstGeom>
        </p:spPr>
      </p:pic>
    </p:spTree>
    <p:custDataLst>
      <p:tags r:id="rId3"/>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l="-291" t="-701" r="291" b="20133"/>
          <a:stretch>
            <a:fillRect/>
          </a:stretch>
        </p:blipFill>
        <p:spPr>
          <a:xfrm>
            <a:off x="-33693" y="-116114"/>
            <a:ext cx="12225693" cy="6971452"/>
          </a:xfrm>
          <a:prstGeom prst="rect">
            <a:avLst/>
          </a:prstGeom>
        </p:spPr>
      </p:pic>
      <p:sp>
        <p:nvSpPr>
          <p:cNvPr id="2" name="灯片编号占位符 1"/>
          <p:cNvSpPr>
            <a:spLocks noGrp="1"/>
          </p:cNvSpPr>
          <p:nvPr>
            <p:ph type="sldNum" sz="quarter" idx="12"/>
          </p:nvPr>
        </p:nvSpPr>
        <p:spPr/>
        <p:txBody>
          <a:bodyPr/>
          <a:lstStyle/>
          <a:p>
            <a:fld id="{18AF668F-848C-4CC0-8143-F2E483CC7783}" type="slidenum">
              <a:rPr lang="zh-CN" altLang="en-US" smtClean="0">
                <a:sym typeface="Arial" panose="020B0604020202020204" pitchFamily="34" charset="0"/>
              </a:rPr>
            </a:fld>
            <a:endParaRPr lang="zh-CN" altLang="en-US">
              <a:sym typeface="Arial" panose="020B0604020202020204" pitchFamily="34" charset="0"/>
            </a:endParaRPr>
          </a:p>
        </p:txBody>
      </p:sp>
      <p:sp>
        <p:nvSpPr>
          <p:cNvPr id="4" name="矩形 3"/>
          <p:cNvSpPr/>
          <p:nvPr/>
        </p:nvSpPr>
        <p:spPr>
          <a:xfrm>
            <a:off x="-49678" y="-59388"/>
            <a:ext cx="12192000" cy="6917388"/>
          </a:xfrm>
          <a:prstGeom prst="rect">
            <a:avLst/>
          </a:prstGeom>
          <a:solidFill>
            <a:sysClr val="windowText" lastClr="000000">
              <a:alpha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sym typeface="Arial" panose="020B0604020202020204" pitchFamily="34" charset="0"/>
            </a:endParaRPr>
          </a:p>
        </p:txBody>
      </p:sp>
      <p:sp>
        <p:nvSpPr>
          <p:cNvPr id="12" name="文本框 11"/>
          <p:cNvSpPr txBox="1"/>
          <p:nvPr/>
        </p:nvSpPr>
        <p:spPr>
          <a:xfrm>
            <a:off x="4599195" y="3069381"/>
            <a:ext cx="2868042" cy="830997"/>
          </a:xfrm>
          <a:prstGeom prst="rect">
            <a:avLst/>
          </a:prstGeom>
          <a:noFill/>
        </p:spPr>
        <p:txBody>
          <a:bodyPr wrap="square" rtlCol="0">
            <a:spAutoFit/>
          </a:bodyPr>
          <a:lstStyle/>
          <a:p>
            <a:pPr lvl="0" algn="dist" fontAlgn="base">
              <a:spcBef>
                <a:spcPct val="0"/>
              </a:spcBef>
              <a:spcAft>
                <a:spcPct val="0"/>
              </a:spcAft>
            </a:pPr>
            <a:r>
              <a:rPr lang="en-US" altLang="zh-CN" sz="4800" b="1">
                <a:solidFill>
                  <a:srgbClr val="FFFFFF"/>
                </a:solidFill>
                <a:latin typeface="Arial" panose="020B0604020202020204" pitchFamily="34" charset="0"/>
                <a:ea typeface="Arial" panose="020B0604020202020204" pitchFamily="34" charset="0"/>
                <a:sym typeface="Arial" panose="020B0604020202020204" pitchFamily="34" charset="0"/>
              </a:rPr>
              <a:t>THANKS</a:t>
            </a:r>
            <a:endParaRPr lang="zh-CN" altLang="en-US" sz="4800" b="1">
              <a:solidFill>
                <a:srgbClr val="FFFFFF"/>
              </a:solidFill>
              <a:latin typeface="Arial" panose="020B0604020202020204" pitchFamily="34" charset="0"/>
              <a:ea typeface="Arial" panose="020B0604020202020204" pitchFamily="34" charset="0"/>
              <a:sym typeface="Arial" panose="020B0604020202020204" pitchFamily="34" charset="0"/>
            </a:endParaRPr>
          </a:p>
        </p:txBody>
      </p:sp>
      <p:cxnSp>
        <p:nvCxnSpPr>
          <p:cNvPr id="5" name="直接连接符 4"/>
          <p:cNvCxnSpPr/>
          <p:nvPr/>
        </p:nvCxnSpPr>
        <p:spPr>
          <a:xfrm>
            <a:off x="4662060" y="3088149"/>
            <a:ext cx="27210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662060" y="3815595"/>
            <a:ext cx="27210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8AF668F-848C-4CC0-8143-F2E483CC7783}" type="slidenum">
              <a:rPr lang="zh-CN" altLang="en-US" smtClean="0">
                <a:sym typeface="Arial" panose="020B0604020202020204" pitchFamily="34" charset="0"/>
              </a:rPr>
            </a:fld>
            <a:endParaRPr lang="zh-CN" altLang="en-US">
              <a:sym typeface="Arial" panose="020B0604020202020204" pitchFamily="34" charset="0"/>
            </a:endParaRPr>
          </a:p>
        </p:txBody>
      </p:sp>
      <p:sp>
        <p:nvSpPr>
          <p:cNvPr id="26" name="矩形 25"/>
          <p:cNvSpPr/>
          <p:nvPr/>
        </p:nvSpPr>
        <p:spPr>
          <a:xfrm>
            <a:off x="484320" y="300524"/>
            <a:ext cx="6417310" cy="583565"/>
          </a:xfrm>
          <a:prstGeom prst="rect">
            <a:avLst/>
          </a:prstGeom>
        </p:spPr>
        <p:txBody>
          <a:bodyPr wrap="none">
            <a:spAutoFit/>
          </a:bodyPr>
          <a:lstStyle/>
          <a:p>
            <a:r>
              <a:rPr lang="en-IN" altLang="en-US" sz="3200">
                <a:solidFill>
                  <a:srgbClr val="D10909"/>
                </a:solidFill>
                <a:latin typeface="Arial Rounded MT Bold" panose="020F0704030504030204" charset="0"/>
                <a:ea typeface="Arial" panose="020B0604020202020204" pitchFamily="34" charset="0"/>
                <a:cs typeface="Arial Rounded MT Bold" panose="020F0704030504030204" charset="0"/>
                <a:sym typeface="Arial" panose="020B0604020202020204" pitchFamily="34" charset="0"/>
              </a:rPr>
              <a:t>WHAT IS DEBT MANAGEMENT?</a:t>
            </a:r>
            <a:endParaRPr lang="en-IN" altLang="en-US" sz="3200">
              <a:solidFill>
                <a:srgbClr val="D10909"/>
              </a:solidFill>
              <a:latin typeface="Arial Rounded MT Bold" panose="020F0704030504030204" charset="0"/>
              <a:ea typeface="Arial" panose="020B0604020202020204" pitchFamily="34" charset="0"/>
              <a:cs typeface="Arial Rounded MT Bold" panose="020F0704030504030204" charset="0"/>
              <a:sym typeface="Arial" panose="020B0604020202020204" pitchFamily="34" charset="0"/>
            </a:endParaRPr>
          </a:p>
        </p:txBody>
      </p:sp>
      <p:sp>
        <p:nvSpPr>
          <p:cNvPr id="28" name="矩形 27"/>
          <p:cNvSpPr/>
          <p:nvPr/>
        </p:nvSpPr>
        <p:spPr>
          <a:xfrm>
            <a:off x="484320" y="883633"/>
            <a:ext cx="11460937" cy="3784600"/>
          </a:xfrm>
          <a:prstGeom prst="rect">
            <a:avLst/>
          </a:prstGeom>
        </p:spPr>
        <p:txBody>
          <a:bodyPr wrap="square">
            <a:spAutoFit/>
          </a:bodyPr>
          <a:lstStyle/>
          <a:p>
            <a:pPr>
              <a:lnSpc>
                <a:spcPct val="150000"/>
              </a:lnSpc>
              <a:spcAft>
                <a:spcPts val="600"/>
              </a:spcAft>
            </a:pPr>
            <a:r>
              <a:rPr lang="en-US" altLang="zh-CN" sz="1400">
                <a:solidFill>
                  <a:schemeClr val="tx1">
                    <a:lumMod val="95000"/>
                    <a:lumOff val="5000"/>
                  </a:schemeClr>
                </a:solidFill>
                <a:latin typeface="Arial" panose="020B0604020202020204" pitchFamily="34" charset="0"/>
                <a:ea typeface="Arial" panose="020B0604020202020204" pitchFamily="34" charset="0"/>
                <a:sym typeface="Arial" panose="020B0604020202020204" pitchFamily="34" charset="0"/>
              </a:rPr>
              <a:t>Debt management</a:t>
            </a:r>
            <a:r>
              <a:rPr lang="en-US" altLang="zh-CN" sz="1400">
                <a:solidFill>
                  <a:schemeClr val="bg2">
                    <a:lumMod val="50000"/>
                  </a:schemeClr>
                </a:solidFill>
                <a:latin typeface="Arial" panose="020B0604020202020204" pitchFamily="34" charset="0"/>
                <a:ea typeface="Arial" panose="020B0604020202020204" pitchFamily="34" charset="0"/>
                <a:sym typeface="Arial" panose="020B0604020202020204" pitchFamily="34" charset="0"/>
              </a:rPr>
              <a:t> is a financial strategy or process that individuals, businesses, or governments use to effectively manage and control their debts. It involves planning, organizing, and monitoring one's financial obligations to ensure that they are paid off in a responsible and sustainable manner.</a:t>
            </a:r>
            <a:endParaRPr lang="en-US" altLang="zh-CN" sz="1400">
              <a:solidFill>
                <a:schemeClr val="bg2">
                  <a:lumMod val="50000"/>
                </a:schemeClr>
              </a:solidFill>
              <a:latin typeface="Arial" panose="020B0604020202020204" pitchFamily="34" charset="0"/>
              <a:ea typeface="Arial" panose="020B0604020202020204" pitchFamily="34" charset="0"/>
              <a:sym typeface="Arial" panose="020B0604020202020204" pitchFamily="34" charset="0"/>
            </a:endParaRPr>
          </a:p>
          <a:p>
            <a:pPr>
              <a:lnSpc>
                <a:spcPct val="150000"/>
              </a:lnSpc>
              <a:spcAft>
                <a:spcPts val="600"/>
              </a:spcAft>
            </a:pPr>
            <a:r>
              <a:rPr lang="en-US" altLang="zh-CN" sz="1400">
                <a:solidFill>
                  <a:schemeClr val="bg2">
                    <a:lumMod val="50000"/>
                  </a:schemeClr>
                </a:solidFill>
                <a:latin typeface="Arial" panose="020B0604020202020204" pitchFamily="34" charset="0"/>
                <a:ea typeface="Arial" panose="020B0604020202020204" pitchFamily="34" charset="0"/>
                <a:sym typeface="Arial" panose="020B0604020202020204" pitchFamily="34" charset="0"/>
              </a:rPr>
              <a:t>The primary </a:t>
            </a:r>
            <a:r>
              <a:rPr lang="en-US" altLang="zh-CN" sz="1400">
                <a:solidFill>
                  <a:schemeClr val="bg2">
                    <a:lumMod val="50000"/>
                  </a:schemeClr>
                </a:solidFill>
                <a:latin typeface="Arial" panose="020B0604020202020204" pitchFamily="34" charset="0"/>
                <a:ea typeface="Arial" panose="020B0604020202020204" pitchFamily="34" charset="0"/>
                <a:sym typeface="Arial" panose="020B0604020202020204" pitchFamily="34" charset="0"/>
              </a:rPr>
              <a:t>goals of debt management are to:</a:t>
            </a:r>
            <a:r>
              <a:rPr lang="en-IN" altLang="en-US" sz="1400">
                <a:solidFill>
                  <a:schemeClr val="bg2">
                    <a:lumMod val="50000"/>
                  </a:schemeClr>
                </a:solidFill>
                <a:latin typeface="Arial" panose="020B0604020202020204" pitchFamily="34" charset="0"/>
                <a:ea typeface="Arial" panose="020B0604020202020204" pitchFamily="34" charset="0"/>
                <a:sym typeface="Arial" panose="020B0604020202020204" pitchFamily="34" charset="0"/>
              </a:rPr>
              <a:t>  </a:t>
            </a:r>
            <a:endParaRPr lang="en-IN" altLang="en-US" sz="1400">
              <a:solidFill>
                <a:schemeClr val="bg2">
                  <a:lumMod val="50000"/>
                </a:schemeClr>
              </a:solidFill>
              <a:latin typeface="Arial" panose="020B0604020202020204" pitchFamily="34" charset="0"/>
              <a:ea typeface="Arial" panose="020B0604020202020204" pitchFamily="34" charset="0"/>
              <a:sym typeface="Arial" panose="020B0604020202020204" pitchFamily="34" charset="0"/>
            </a:endParaRPr>
          </a:p>
          <a:p>
            <a:pPr>
              <a:lnSpc>
                <a:spcPct val="150000"/>
              </a:lnSpc>
              <a:spcAft>
                <a:spcPts val="600"/>
              </a:spcAft>
            </a:pPr>
            <a:r>
              <a:rPr lang="en-IN" altLang="en-US" sz="1400">
                <a:solidFill>
                  <a:schemeClr val="tx1">
                    <a:lumMod val="95000"/>
                    <a:lumOff val="5000"/>
                  </a:schemeClr>
                </a:solidFill>
                <a:latin typeface="Arial" panose="020B0604020202020204" pitchFamily="34" charset="0"/>
                <a:ea typeface="Arial" panose="020B0604020202020204" pitchFamily="34" charset="0"/>
                <a:sym typeface="Arial" panose="020B0604020202020204" pitchFamily="34" charset="0"/>
              </a:rPr>
              <a:t>--</a:t>
            </a:r>
            <a:r>
              <a:rPr lang="en-US" altLang="zh-CN" sz="1400">
                <a:solidFill>
                  <a:schemeClr val="bg2">
                    <a:lumMod val="50000"/>
                  </a:schemeClr>
                </a:solidFill>
                <a:latin typeface="Arial" panose="020B0604020202020204" pitchFamily="34" charset="0"/>
                <a:ea typeface="Arial" panose="020B0604020202020204" pitchFamily="34" charset="0"/>
                <a:sym typeface="Arial" panose="020B0604020202020204" pitchFamily="34" charset="0"/>
              </a:rPr>
              <a:t>Reduce the burden of debt</a:t>
            </a:r>
            <a:endParaRPr lang="en-US" altLang="zh-CN" sz="1400">
              <a:solidFill>
                <a:schemeClr val="bg2">
                  <a:lumMod val="50000"/>
                </a:schemeClr>
              </a:solidFill>
              <a:latin typeface="Arial" panose="020B0604020202020204" pitchFamily="34" charset="0"/>
              <a:ea typeface="Arial" panose="020B0604020202020204" pitchFamily="34" charset="0"/>
              <a:sym typeface="Arial" panose="020B0604020202020204" pitchFamily="34" charset="0"/>
            </a:endParaRPr>
          </a:p>
          <a:p>
            <a:pPr>
              <a:lnSpc>
                <a:spcPct val="150000"/>
              </a:lnSpc>
              <a:spcAft>
                <a:spcPts val="600"/>
              </a:spcAft>
            </a:pPr>
            <a:r>
              <a:rPr lang="en-IN" altLang="en-US" sz="1400">
                <a:solidFill>
                  <a:schemeClr val="tx1">
                    <a:lumMod val="95000"/>
                    <a:lumOff val="5000"/>
                  </a:schemeClr>
                </a:solidFill>
                <a:latin typeface="Arial" panose="020B0604020202020204" pitchFamily="34" charset="0"/>
                <a:ea typeface="Arial" panose="020B0604020202020204" pitchFamily="34" charset="0"/>
                <a:sym typeface="Arial" panose="020B0604020202020204" pitchFamily="34" charset="0"/>
              </a:rPr>
              <a:t>--</a:t>
            </a:r>
            <a:r>
              <a:rPr lang="en-US" altLang="zh-CN" sz="1400">
                <a:solidFill>
                  <a:schemeClr val="bg2">
                    <a:lumMod val="50000"/>
                  </a:schemeClr>
                </a:solidFill>
                <a:latin typeface="Arial" panose="020B0604020202020204" pitchFamily="34" charset="0"/>
                <a:ea typeface="Arial" panose="020B0604020202020204" pitchFamily="34" charset="0"/>
                <a:sym typeface="Arial" panose="020B0604020202020204" pitchFamily="34" charset="0"/>
              </a:rPr>
              <a:t>Lower interest costs</a:t>
            </a:r>
            <a:endParaRPr lang="en-US" altLang="zh-CN" sz="1400">
              <a:solidFill>
                <a:schemeClr val="bg2">
                  <a:lumMod val="50000"/>
                </a:schemeClr>
              </a:solidFill>
              <a:latin typeface="Arial" panose="020B0604020202020204" pitchFamily="34" charset="0"/>
              <a:ea typeface="Arial" panose="020B0604020202020204" pitchFamily="34" charset="0"/>
              <a:sym typeface="Arial" panose="020B0604020202020204" pitchFamily="34" charset="0"/>
            </a:endParaRPr>
          </a:p>
          <a:p>
            <a:pPr>
              <a:lnSpc>
                <a:spcPct val="150000"/>
              </a:lnSpc>
              <a:spcAft>
                <a:spcPts val="600"/>
              </a:spcAft>
            </a:pPr>
            <a:r>
              <a:rPr lang="en-IN" altLang="en-US" sz="1400">
                <a:solidFill>
                  <a:schemeClr val="tx1">
                    <a:lumMod val="95000"/>
                    <a:lumOff val="5000"/>
                  </a:schemeClr>
                </a:solidFill>
                <a:latin typeface="Arial" panose="020B0604020202020204" pitchFamily="34" charset="0"/>
                <a:ea typeface="Arial" panose="020B0604020202020204" pitchFamily="34" charset="0"/>
                <a:sym typeface="Arial" panose="020B0604020202020204" pitchFamily="34" charset="0"/>
              </a:rPr>
              <a:t>--</a:t>
            </a:r>
            <a:r>
              <a:rPr lang="en-US" altLang="zh-CN" sz="1400">
                <a:solidFill>
                  <a:schemeClr val="bg2">
                    <a:lumMod val="50000"/>
                  </a:schemeClr>
                </a:solidFill>
                <a:latin typeface="Arial" panose="020B0604020202020204" pitchFamily="34" charset="0"/>
                <a:ea typeface="Arial" panose="020B0604020202020204" pitchFamily="34" charset="0"/>
                <a:sym typeface="Arial" panose="020B0604020202020204" pitchFamily="34" charset="0"/>
              </a:rPr>
              <a:t>Improve creditworthiness</a:t>
            </a:r>
            <a:endParaRPr lang="en-US" altLang="zh-CN" sz="1400">
              <a:solidFill>
                <a:schemeClr val="bg2">
                  <a:lumMod val="50000"/>
                </a:schemeClr>
              </a:solidFill>
              <a:latin typeface="Arial" panose="020B0604020202020204" pitchFamily="34" charset="0"/>
              <a:ea typeface="Arial" panose="020B0604020202020204" pitchFamily="34" charset="0"/>
              <a:sym typeface="Arial" panose="020B0604020202020204" pitchFamily="34" charset="0"/>
            </a:endParaRPr>
          </a:p>
          <a:p>
            <a:pPr>
              <a:lnSpc>
                <a:spcPct val="150000"/>
              </a:lnSpc>
              <a:spcAft>
                <a:spcPts val="600"/>
              </a:spcAft>
            </a:pPr>
            <a:endParaRPr lang="en-US" altLang="zh-CN" sz="1400">
              <a:solidFill>
                <a:schemeClr val="bg2">
                  <a:lumMod val="50000"/>
                </a:schemeClr>
              </a:solidFill>
              <a:latin typeface="Arial" panose="020B0604020202020204" pitchFamily="34" charset="0"/>
              <a:ea typeface="Arial" panose="020B0604020202020204" pitchFamily="34" charset="0"/>
              <a:sym typeface="Arial" panose="020B0604020202020204" pitchFamily="34" charset="0"/>
            </a:endParaRPr>
          </a:p>
          <a:p>
            <a:pPr>
              <a:lnSpc>
                <a:spcPct val="150000"/>
              </a:lnSpc>
              <a:spcAft>
                <a:spcPts val="600"/>
              </a:spcAft>
            </a:pPr>
            <a:r>
              <a:rPr lang="en-US" altLang="zh-CN" sz="1400">
                <a:solidFill>
                  <a:schemeClr val="bg2">
                    <a:lumMod val="50000"/>
                  </a:schemeClr>
                </a:solidFill>
                <a:latin typeface="Arial" panose="020B0604020202020204" pitchFamily="34" charset="0"/>
                <a:ea typeface="Arial" panose="020B0604020202020204" pitchFamily="34" charset="0"/>
                <a:sym typeface="Arial" panose="020B0604020202020204" pitchFamily="34" charset="0"/>
              </a:rPr>
              <a:t>Avoid default and bankruptcy: By making regular payments and structuring debt appropriately, individuals and entities can prevent defaulting on loans or facing bankruptcy.</a:t>
            </a:r>
            <a:endParaRPr lang="en-US" altLang="zh-CN" sz="1400">
              <a:solidFill>
                <a:schemeClr val="bg2">
                  <a:lumMod val="50000"/>
                </a:schemeClr>
              </a:solidFill>
              <a:latin typeface="Arial" panose="020B0604020202020204" pitchFamily="34" charset="0"/>
              <a:ea typeface="Arial" panose="020B0604020202020204" pitchFamily="34" charset="0"/>
              <a:sym typeface="Arial" panose="020B0604020202020204" pitchFamily="34" charset="0"/>
            </a:endParaRPr>
          </a:p>
        </p:txBody>
      </p:sp>
      <p:grpSp>
        <p:nvGrpSpPr>
          <p:cNvPr id="7" name="组合 6"/>
          <p:cNvGrpSpPr/>
          <p:nvPr/>
        </p:nvGrpSpPr>
        <p:grpSpPr>
          <a:xfrm>
            <a:off x="9901555" y="54610"/>
            <a:ext cx="1845310" cy="737235"/>
            <a:chOff x="10085914" y="-3346"/>
            <a:chExt cx="1661327" cy="736941"/>
          </a:xfrm>
        </p:grpSpPr>
        <p:sp>
          <p:nvSpPr>
            <p:cNvPr id="12" name="等腰三角形 11"/>
            <p:cNvSpPr/>
            <p:nvPr/>
          </p:nvSpPr>
          <p:spPr>
            <a:xfrm rot="16200000">
              <a:off x="10235294" y="47478"/>
              <a:ext cx="736941" cy="635294"/>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sym typeface="Arial" panose="020B0604020202020204" pitchFamily="34" charset="0"/>
              </a:endParaRPr>
            </a:p>
          </p:txBody>
        </p:sp>
        <p:grpSp>
          <p:nvGrpSpPr>
            <p:cNvPr id="47" name="组合 46"/>
            <p:cNvGrpSpPr/>
            <p:nvPr/>
          </p:nvGrpSpPr>
          <p:grpSpPr>
            <a:xfrm>
              <a:off x="10085914" y="105038"/>
              <a:ext cx="1661327" cy="275480"/>
              <a:chOff x="615934" y="108052"/>
              <a:chExt cx="1661327" cy="275480"/>
            </a:xfrm>
          </p:grpSpPr>
          <p:sp>
            <p:nvSpPr>
              <p:cNvPr id="54" name="文本框 53"/>
              <p:cNvSpPr txBox="1"/>
              <p:nvPr/>
            </p:nvSpPr>
            <p:spPr>
              <a:xfrm>
                <a:off x="615934" y="108052"/>
                <a:ext cx="635295" cy="275480"/>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US" altLang="zh-CN" sz="1200" i="0" u="none" strike="noStrike" kern="0" cap="none" spc="0" normalizeH="0" baseline="0" noProof="0">
                    <a:ln>
                      <a:noFill/>
                    </a:ln>
                    <a:solidFill>
                      <a:srgbClr val="D10909"/>
                    </a:solidFill>
                    <a:effectLst/>
                    <a:uLnTx/>
                    <a:uFillTx/>
                    <a:latin typeface="Arial" panose="020B0604020202020204" pitchFamily="34" charset="0"/>
                    <a:ea typeface="Arial" panose="020B0604020202020204" pitchFamily="34" charset="0"/>
                    <a:sym typeface="Arial" panose="020B0604020202020204" pitchFamily="34" charset="0"/>
                  </a:rPr>
                  <a:t>LOGO</a:t>
                </a:r>
                <a:endParaRPr kumimoji="0" lang="zh-CN" altLang="en-US" sz="1200" i="0" u="none" strike="noStrike" kern="0" cap="none" spc="0" normalizeH="0" baseline="0" noProof="0">
                  <a:ln>
                    <a:noFill/>
                  </a:ln>
                  <a:solidFill>
                    <a:srgbClr val="D10909"/>
                  </a:solidFill>
                  <a:effectLst/>
                  <a:uLnTx/>
                  <a:uFillTx/>
                  <a:latin typeface="Arial" panose="020B0604020202020204" pitchFamily="34" charset="0"/>
                  <a:ea typeface="Arial" panose="020B0604020202020204" pitchFamily="34" charset="0"/>
                  <a:sym typeface="Arial" panose="020B0604020202020204" pitchFamily="34" charset="0"/>
                </a:endParaRPr>
              </a:p>
            </p:txBody>
          </p:sp>
          <p:sp>
            <p:nvSpPr>
              <p:cNvPr id="55" name="文本框 54"/>
              <p:cNvSpPr txBox="1"/>
              <p:nvPr/>
            </p:nvSpPr>
            <p:spPr>
              <a:xfrm>
                <a:off x="1237289" y="117720"/>
                <a:ext cx="1039972" cy="258819"/>
              </a:xfrm>
              <a:prstGeom prst="rect">
                <a:avLst/>
              </a:prstGeom>
              <a:noFill/>
            </p:spPr>
            <p:txBody>
              <a:bodyPr wrap="square" rtlCol="0">
                <a:spAutoFit/>
              </a:bodyPr>
              <a:lstStyle/>
              <a:p>
                <a:pPr lvl="0" algn="dist">
                  <a:defRPr/>
                </a:pPr>
                <a:r>
                  <a:rPr lang="en-US" altLang="zh-CN" sz="1100" kern="0">
                    <a:solidFill>
                      <a:schemeClr val="bg1">
                        <a:lumMod val="65000"/>
                      </a:schemeClr>
                    </a:solidFill>
                    <a:latin typeface="Arial" panose="020B0604020202020204" pitchFamily="34" charset="0"/>
                    <a:ea typeface="Arial" panose="020B0604020202020204" pitchFamily="34" charset="0"/>
                    <a:sym typeface="Arial" panose="020B0604020202020204" pitchFamily="34" charset="0"/>
                  </a:rPr>
                  <a:t>ENTER TITLE</a:t>
                </a:r>
                <a:endParaRPr lang="zh-CN" altLang="en-US" sz="1100" kern="0">
                  <a:solidFill>
                    <a:schemeClr val="bg1">
                      <a:lumMod val="65000"/>
                    </a:schemeClr>
                  </a:solidFill>
                  <a:latin typeface="Arial" panose="020B0604020202020204" pitchFamily="34" charset="0"/>
                  <a:sym typeface="Arial" panose="020B0604020202020204" pitchFamily="34" charset="0"/>
                </a:endParaRPr>
              </a:p>
            </p:txBody>
          </p:sp>
          <p:cxnSp>
            <p:nvCxnSpPr>
              <p:cNvPr id="56" name="直接连接符 55"/>
              <p:cNvCxnSpPr>
                <a:stCxn id="54" idx="3"/>
                <a:endCxn id="54" idx="3"/>
              </p:cNvCxnSpPr>
              <p:nvPr/>
            </p:nvCxnSpPr>
            <p:spPr>
              <a:xfrm>
                <a:off x="1251229" y="245792"/>
                <a:ext cx="0" cy="0"/>
              </a:xfrm>
              <a:prstGeom prst="line">
                <a:avLst/>
              </a:prstGeom>
              <a:noFill/>
              <a:ln w="6350" cap="flat" cmpd="sng" algn="ctr">
                <a:solidFill>
                  <a:srgbClr val="4472C4"/>
                </a:solidFill>
                <a:prstDash val="solid"/>
                <a:miter lim="800000"/>
              </a:ln>
              <a:effectLst/>
            </p:spPr>
          </p:cxnSp>
          <p:cxnSp>
            <p:nvCxnSpPr>
              <p:cNvPr id="57" name="直接连接符 56"/>
              <p:cNvCxnSpPr>
                <a:stCxn id="55" idx="3"/>
                <a:endCxn id="55" idx="3"/>
              </p:cNvCxnSpPr>
              <p:nvPr/>
            </p:nvCxnSpPr>
            <p:spPr>
              <a:xfrm>
                <a:off x="2277261" y="247176"/>
                <a:ext cx="0" cy="0"/>
              </a:xfrm>
              <a:prstGeom prst="line">
                <a:avLst/>
              </a:prstGeom>
              <a:noFill/>
              <a:ln w="6350" cap="flat" cmpd="sng" algn="ctr">
                <a:solidFill>
                  <a:srgbClr val="4472C4"/>
                </a:solidFill>
                <a:prstDash val="solid"/>
                <a:miter lim="800000"/>
              </a:ln>
              <a:effectLst/>
            </p:spPr>
          </p:cxnSp>
          <p:cxnSp>
            <p:nvCxnSpPr>
              <p:cNvPr id="58" name="直接连接符 57"/>
              <p:cNvCxnSpPr/>
              <p:nvPr/>
            </p:nvCxnSpPr>
            <p:spPr>
              <a:xfrm>
                <a:off x="1251232" y="142575"/>
                <a:ext cx="0" cy="153889"/>
              </a:xfrm>
              <a:prstGeom prst="line">
                <a:avLst/>
              </a:prstGeom>
              <a:noFill/>
              <a:ln w="6350" cap="flat" cmpd="sng" algn="ctr">
                <a:solidFill>
                  <a:sysClr val="window" lastClr="FFFFFF">
                    <a:lumMod val="65000"/>
                  </a:sysClr>
                </a:solidFill>
                <a:prstDash val="solid"/>
                <a:miter lim="800000"/>
              </a:ln>
              <a:effectLst/>
            </p:spPr>
          </p:cxnSp>
        </p:grpSp>
      </p:grpSp>
      <p:pic>
        <p:nvPicPr>
          <p:cNvPr id="3" name="图片 2"/>
          <p:cNvPicPr>
            <a:picLocks noChangeAspect="1"/>
          </p:cNvPicPr>
          <p:nvPr/>
        </p:nvPicPr>
        <p:blipFill rotWithShape="1">
          <a:blip r:embed="rId1" cstate="print">
            <a:extLst>
              <a:ext uri="{BEBA8EAE-BF5A-486C-A8C5-ECC9F3942E4B}">
                <a14:imgProps xmlns:a14="http://schemas.microsoft.com/office/drawing/2010/main">
                  <a14:imgLayer r:embed="rId2">
                    <a14:imgEffect>
                      <a14:saturation sat="33000"/>
                    </a14:imgEffect>
                  </a14:imgLayer>
                </a14:imgProps>
              </a:ext>
              <a:ext uri="{28A0092B-C50C-407E-A947-70E740481C1C}">
                <a14:useLocalDpi xmlns:a14="http://schemas.microsoft.com/office/drawing/2010/main" val="0"/>
              </a:ext>
            </a:extLst>
          </a:blip>
          <a:srcRect t="12173" b="39418"/>
          <a:stretch>
            <a:fillRect/>
          </a:stretch>
        </p:blipFill>
        <p:spPr>
          <a:xfrm>
            <a:off x="0" y="3740535"/>
            <a:ext cx="12192000" cy="3117465"/>
          </a:xfrm>
          <a:prstGeom prst="rect">
            <a:avLst/>
          </a:prstGeom>
        </p:spPr>
      </p:pic>
      <p:pic>
        <p:nvPicPr>
          <p:cNvPr id="2" name="Picture 1" descr="Vì sao nợ quá hạn vẫn tồn tại ở các ngân hàng Việt Nam"/>
          <p:cNvPicPr>
            <a:picLocks noChangeAspect="1"/>
          </p:cNvPicPr>
          <p:nvPr/>
        </p:nvPicPr>
        <p:blipFill>
          <a:blip r:embed="rId3"/>
          <a:stretch>
            <a:fillRect/>
          </a:stretch>
        </p:blipFill>
        <p:spPr>
          <a:xfrm>
            <a:off x="0" y="3659505"/>
            <a:ext cx="12192635" cy="319849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rot="16200000">
            <a:off x="311785" y="1729740"/>
            <a:ext cx="3061335" cy="3624580"/>
          </a:xfrm>
          <a:prstGeom prst="rect">
            <a:avLst/>
          </a:prstGeom>
          <a:noFill/>
        </p:spPr>
        <p:txBody>
          <a:bodyPr vert="eaVert" wrap="square" rtlCol="0">
            <a:noAutofit/>
          </a:bodyPr>
          <a:lstStyle/>
          <a:p>
            <a:pPr algn="dist">
              <a:lnSpc>
                <a:spcPct val="150000"/>
              </a:lnSpc>
            </a:pPr>
            <a:r>
              <a:rPr lang="en-IN" altLang="en-US" sz="2000" b="1">
                <a:solidFill>
                  <a:srgbClr val="D10909">
                    <a:alpha val="70000"/>
                  </a:srgbClr>
                </a:solidFill>
                <a:latin typeface="Arial" panose="020B0604020202020204" pitchFamily="34" charset="0"/>
                <a:ea typeface="Arial" panose="020B0604020202020204" pitchFamily="34" charset="0"/>
                <a:sym typeface="Arial" panose="020B0604020202020204" pitchFamily="34" charset="0"/>
              </a:rPr>
              <a:t>WHY  IS  DEBT     MANGEMENT IMPORTANT.</a:t>
            </a:r>
            <a:endParaRPr lang="en-IN" altLang="en-US" sz="2000" b="1">
              <a:solidFill>
                <a:srgbClr val="D10909">
                  <a:alpha val="70000"/>
                </a:srgbClr>
              </a:solidFill>
              <a:latin typeface="Arial" panose="020B0604020202020204" pitchFamily="34" charset="0"/>
              <a:ea typeface="Arial" panose="020B0604020202020204" pitchFamily="34" charset="0"/>
              <a:sym typeface="Arial" panose="020B0604020202020204" pitchFamily="34" charset="0"/>
            </a:endParaRPr>
          </a:p>
        </p:txBody>
      </p:sp>
      <p:sp>
        <p:nvSpPr>
          <p:cNvPr id="50" name="矩形 49"/>
          <p:cNvSpPr/>
          <p:nvPr/>
        </p:nvSpPr>
        <p:spPr>
          <a:xfrm>
            <a:off x="153" y="3116902"/>
            <a:ext cx="8532832" cy="3846195"/>
          </a:xfrm>
          <a:prstGeom prst="rect">
            <a:avLst/>
          </a:prstGeom>
        </p:spPr>
        <p:txBody>
          <a:bodyPr wrap="square">
            <a:spAutoFit/>
          </a:bodyPr>
          <a:lstStyle/>
          <a:p>
            <a:pPr>
              <a:lnSpc>
                <a:spcPct val="200000"/>
              </a:lnSpc>
              <a:spcAft>
                <a:spcPts val="600"/>
              </a:spcAft>
            </a:pPr>
            <a:r>
              <a:rPr lang="en-US" altLang="zh-CN" sz="1400">
                <a:solidFill>
                  <a:schemeClr val="bg2">
                    <a:lumMod val="25000"/>
                    <a:alpha val="70000"/>
                  </a:schemeClr>
                </a:solidFill>
                <a:latin typeface="Arial" panose="020B0604020202020204" pitchFamily="34" charset="0"/>
                <a:ea typeface="Arial" panose="020B0604020202020204" pitchFamily="34" charset="0"/>
                <a:sym typeface="Arial" panose="020B0604020202020204" pitchFamily="34" charset="0"/>
              </a:rPr>
              <a:t>Debt management is crucial for maintaining financial stability and reducing stress. It boosts creditworthiness, lowers interest costs, and ensures timely debt repayment. Effective debt management also safeguards against default and bankruptcy while promoting financial discipline and long-term financial goals.</a:t>
            </a:r>
            <a:endParaRPr lang="en-US" altLang="zh-CN" sz="1400">
              <a:solidFill>
                <a:schemeClr val="bg2">
                  <a:lumMod val="25000"/>
                  <a:alpha val="70000"/>
                </a:schemeClr>
              </a:solidFill>
              <a:latin typeface="Arial" panose="020B0604020202020204" pitchFamily="34" charset="0"/>
              <a:ea typeface="Arial" panose="020B0604020202020204" pitchFamily="34" charset="0"/>
              <a:sym typeface="Arial" panose="020B0604020202020204" pitchFamily="34" charset="0"/>
            </a:endParaRPr>
          </a:p>
          <a:p>
            <a:pPr>
              <a:lnSpc>
                <a:spcPct val="200000"/>
              </a:lnSpc>
              <a:spcAft>
                <a:spcPts val="600"/>
              </a:spcAft>
            </a:pPr>
            <a:endParaRPr lang="en-US" altLang="zh-CN" sz="1400">
              <a:solidFill>
                <a:schemeClr val="bg2">
                  <a:lumMod val="50000"/>
                  <a:alpha val="70000"/>
                </a:schemeClr>
              </a:solidFill>
              <a:latin typeface="Arial" panose="020B0604020202020204" pitchFamily="34" charset="0"/>
              <a:ea typeface="Arial" panose="020B0604020202020204" pitchFamily="34" charset="0"/>
              <a:sym typeface="Arial" panose="020B0604020202020204" pitchFamily="34" charset="0"/>
            </a:endParaRPr>
          </a:p>
          <a:p>
            <a:pPr>
              <a:lnSpc>
                <a:spcPct val="200000"/>
              </a:lnSpc>
              <a:spcAft>
                <a:spcPts val="600"/>
              </a:spcAft>
            </a:pPr>
            <a:endParaRPr lang="en-US" altLang="zh-CN" sz="1400">
              <a:solidFill>
                <a:schemeClr val="bg2">
                  <a:lumMod val="50000"/>
                  <a:alpha val="70000"/>
                </a:schemeClr>
              </a:solidFill>
              <a:latin typeface="Arial" panose="020B0604020202020204" pitchFamily="34" charset="0"/>
              <a:ea typeface="Arial" panose="020B0604020202020204" pitchFamily="34" charset="0"/>
              <a:sym typeface="Arial" panose="020B0604020202020204" pitchFamily="34" charset="0"/>
            </a:endParaRPr>
          </a:p>
          <a:p>
            <a:pPr>
              <a:lnSpc>
                <a:spcPct val="200000"/>
              </a:lnSpc>
              <a:spcAft>
                <a:spcPts val="600"/>
              </a:spcAft>
            </a:pPr>
            <a:endParaRPr lang="en-US" altLang="zh-CN" sz="1400">
              <a:solidFill>
                <a:schemeClr val="bg2">
                  <a:lumMod val="50000"/>
                  <a:alpha val="70000"/>
                </a:schemeClr>
              </a:solidFill>
              <a:latin typeface="Arial" panose="020B0604020202020204" pitchFamily="34" charset="0"/>
              <a:ea typeface="Arial" panose="020B0604020202020204" pitchFamily="34" charset="0"/>
              <a:sym typeface="Arial" panose="020B0604020202020204" pitchFamily="34" charset="0"/>
            </a:endParaRPr>
          </a:p>
          <a:p>
            <a:pPr>
              <a:lnSpc>
                <a:spcPct val="200000"/>
              </a:lnSpc>
              <a:spcAft>
                <a:spcPts val="600"/>
              </a:spcAft>
            </a:pPr>
            <a:endParaRPr lang="en-US" altLang="zh-CN" sz="1400">
              <a:solidFill>
                <a:schemeClr val="bg2">
                  <a:lumMod val="50000"/>
                  <a:alpha val="70000"/>
                </a:schemeClr>
              </a:solidFill>
              <a:latin typeface="Arial" panose="020B0604020202020204" pitchFamily="34" charset="0"/>
              <a:ea typeface="Arial" panose="020B0604020202020204" pitchFamily="34" charset="0"/>
              <a:sym typeface="Arial" panose="020B0604020202020204" pitchFamily="34" charset="0"/>
            </a:endParaRPr>
          </a:p>
        </p:txBody>
      </p:sp>
      <p:grpSp>
        <p:nvGrpSpPr>
          <p:cNvPr id="3" name="组合 2"/>
          <p:cNvGrpSpPr/>
          <p:nvPr/>
        </p:nvGrpSpPr>
        <p:grpSpPr>
          <a:xfrm>
            <a:off x="1062029" y="4934021"/>
            <a:ext cx="871862" cy="1387304"/>
            <a:chOff x="984923" y="4206016"/>
            <a:chExt cx="871862" cy="1387304"/>
          </a:xfrm>
        </p:grpSpPr>
        <p:pic>
          <p:nvPicPr>
            <p:cNvPr id="33" name="图片 32"/>
            <p:cNvPicPr>
              <a:picLocks noChangeAspect="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84923" y="4206016"/>
              <a:ext cx="865312" cy="656374"/>
            </a:xfrm>
            <a:prstGeom prst="rect">
              <a:avLst/>
            </a:prstGeom>
          </p:spPr>
        </p:pic>
        <p:sp>
          <p:nvSpPr>
            <p:cNvPr id="34" name="文本框 33"/>
            <p:cNvSpPr txBox="1"/>
            <p:nvPr/>
          </p:nvSpPr>
          <p:spPr>
            <a:xfrm>
              <a:off x="991473" y="5131655"/>
              <a:ext cx="865312" cy="461665"/>
            </a:xfrm>
            <a:prstGeom prst="rect">
              <a:avLst/>
            </a:prstGeom>
            <a:noFill/>
          </p:spPr>
          <p:txBody>
            <a:bodyPr wrap="square" rtlCol="0">
              <a:spAutoFit/>
            </a:bodyPr>
            <a:lstStyle/>
            <a:p>
              <a:pPr algn="ctr"/>
              <a:r>
                <a:rPr lang="en-US" altLang="zh-CN" sz="1200">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rPr>
                <a:t>Domestic air tickets</a:t>
              </a:r>
              <a:endParaRPr lang="zh-CN" altLang="en-US" sz="1200">
                <a:solidFill>
                  <a:schemeClr val="tx1">
                    <a:lumMod val="50000"/>
                    <a:lumOff val="50000"/>
                  </a:schemeClr>
                </a:solidFill>
                <a:latin typeface="Arial" panose="020B0604020202020204" pitchFamily="34" charset="0"/>
                <a:sym typeface="Arial" panose="020B0604020202020204" pitchFamily="34" charset="0"/>
              </a:endParaRPr>
            </a:p>
          </p:txBody>
        </p:sp>
      </p:grpSp>
      <p:grpSp>
        <p:nvGrpSpPr>
          <p:cNvPr id="4" name="组合 3"/>
          <p:cNvGrpSpPr/>
          <p:nvPr/>
        </p:nvGrpSpPr>
        <p:grpSpPr>
          <a:xfrm>
            <a:off x="2842282" y="4934021"/>
            <a:ext cx="1140284" cy="1364250"/>
            <a:chOff x="2637171" y="4230370"/>
            <a:chExt cx="1140284" cy="1364250"/>
          </a:xfrm>
        </p:grpSpPr>
        <p:pic>
          <p:nvPicPr>
            <p:cNvPr id="36" name="图片 35"/>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37171" y="4230370"/>
              <a:ext cx="1140284" cy="635540"/>
            </a:xfrm>
            <a:prstGeom prst="rect">
              <a:avLst/>
            </a:prstGeom>
          </p:spPr>
        </p:pic>
        <p:sp>
          <p:nvSpPr>
            <p:cNvPr id="37" name="文本框 36"/>
            <p:cNvSpPr txBox="1"/>
            <p:nvPr/>
          </p:nvSpPr>
          <p:spPr>
            <a:xfrm>
              <a:off x="2754531" y="5132955"/>
              <a:ext cx="914424" cy="461665"/>
            </a:xfrm>
            <a:prstGeom prst="rect">
              <a:avLst/>
            </a:prstGeom>
            <a:noFill/>
          </p:spPr>
          <p:txBody>
            <a:bodyPr wrap="square" rtlCol="0">
              <a:spAutoFit/>
            </a:bodyPr>
            <a:lstStyle/>
            <a:p>
              <a:pPr algn="ctr"/>
              <a:r>
                <a:rPr lang="en-US" altLang="zh-CN" sz="1200">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rPr>
                <a:t> Domestic Hotel</a:t>
              </a:r>
              <a:endParaRPr lang="zh-CN" altLang="en-US" sz="1200">
                <a:solidFill>
                  <a:schemeClr val="tx1">
                    <a:lumMod val="50000"/>
                    <a:lumOff val="50000"/>
                  </a:schemeClr>
                </a:solidFill>
                <a:latin typeface="Arial" panose="020B0604020202020204" pitchFamily="34" charset="0"/>
                <a:sym typeface="Arial" panose="020B0604020202020204" pitchFamily="34" charset="0"/>
              </a:endParaRPr>
            </a:p>
          </p:txBody>
        </p:sp>
      </p:grpSp>
      <p:grpSp>
        <p:nvGrpSpPr>
          <p:cNvPr id="8" name="组合 7"/>
          <p:cNvGrpSpPr/>
          <p:nvPr/>
        </p:nvGrpSpPr>
        <p:grpSpPr>
          <a:xfrm>
            <a:off x="4932523" y="5025461"/>
            <a:ext cx="714844" cy="1322088"/>
            <a:chOff x="4643778" y="4271231"/>
            <a:chExt cx="714844" cy="1322088"/>
          </a:xfrm>
        </p:grpSpPr>
        <p:pic>
          <p:nvPicPr>
            <p:cNvPr id="40" name="图片 3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78660" y="4271231"/>
              <a:ext cx="671274" cy="671274"/>
            </a:xfrm>
            <a:prstGeom prst="rect">
              <a:avLst/>
            </a:prstGeom>
            <a:noFill/>
          </p:spPr>
        </p:pic>
        <p:sp>
          <p:nvSpPr>
            <p:cNvPr id="41" name="文本框 40"/>
            <p:cNvSpPr txBox="1"/>
            <p:nvPr/>
          </p:nvSpPr>
          <p:spPr>
            <a:xfrm>
              <a:off x="4643778" y="5131654"/>
              <a:ext cx="714844" cy="461665"/>
            </a:xfrm>
            <a:prstGeom prst="rect">
              <a:avLst/>
            </a:prstGeom>
            <a:noFill/>
          </p:spPr>
          <p:txBody>
            <a:bodyPr wrap="square" rtlCol="0">
              <a:spAutoFit/>
            </a:bodyPr>
            <a:lstStyle/>
            <a:p>
              <a:pPr algn="ctr"/>
              <a:r>
                <a:rPr lang="en-US" altLang="zh-CN" sz="1200">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rPr>
                <a:t>Train tickets</a:t>
              </a:r>
              <a:endParaRPr lang="zh-CN" altLang="en-US" sz="1200">
                <a:solidFill>
                  <a:schemeClr val="tx1">
                    <a:lumMod val="50000"/>
                    <a:lumOff val="50000"/>
                  </a:schemeClr>
                </a:solidFill>
                <a:latin typeface="Arial" panose="020B0604020202020204" pitchFamily="34" charset="0"/>
                <a:sym typeface="Arial" panose="020B0604020202020204" pitchFamily="34" charset="0"/>
              </a:endParaRPr>
            </a:p>
          </p:txBody>
        </p:sp>
      </p:grpSp>
      <p:grpSp>
        <p:nvGrpSpPr>
          <p:cNvPr id="9" name="组合 8"/>
          <p:cNvGrpSpPr/>
          <p:nvPr/>
        </p:nvGrpSpPr>
        <p:grpSpPr>
          <a:xfrm>
            <a:off x="6559180" y="4918781"/>
            <a:ext cx="1066004" cy="1434912"/>
            <a:chOff x="6299921" y="4158406"/>
            <a:chExt cx="1066004" cy="1434912"/>
          </a:xfrm>
        </p:grpSpPr>
        <p:pic>
          <p:nvPicPr>
            <p:cNvPr id="42" name="图片 4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34599" y="4158406"/>
              <a:ext cx="896923" cy="896923"/>
            </a:xfrm>
            <a:prstGeom prst="rect">
              <a:avLst/>
            </a:prstGeom>
          </p:spPr>
        </p:pic>
        <p:sp>
          <p:nvSpPr>
            <p:cNvPr id="43" name="文本框 42"/>
            <p:cNvSpPr txBox="1"/>
            <p:nvPr/>
          </p:nvSpPr>
          <p:spPr>
            <a:xfrm>
              <a:off x="6299921" y="5131653"/>
              <a:ext cx="1066004" cy="461665"/>
            </a:xfrm>
            <a:prstGeom prst="rect">
              <a:avLst/>
            </a:prstGeom>
            <a:noFill/>
          </p:spPr>
          <p:txBody>
            <a:bodyPr wrap="square" rtlCol="0">
              <a:spAutoFit/>
            </a:bodyPr>
            <a:lstStyle/>
            <a:p>
              <a:pPr algn="ctr"/>
              <a:r>
                <a:rPr lang="en-US" altLang="zh-CN" sz="1200">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rPr>
                <a:t>International air tickets</a:t>
              </a:r>
              <a:endParaRPr lang="zh-CN" altLang="en-US" sz="1200">
                <a:solidFill>
                  <a:schemeClr val="tx1">
                    <a:lumMod val="50000"/>
                    <a:lumOff val="50000"/>
                  </a:schemeClr>
                </a:solidFill>
                <a:latin typeface="Arial" panose="020B0604020202020204" pitchFamily="34" charset="0"/>
                <a:sym typeface="Arial" panose="020B0604020202020204" pitchFamily="34" charset="0"/>
              </a:endParaRPr>
            </a:p>
          </p:txBody>
        </p:sp>
      </p:grpSp>
      <p:grpSp>
        <p:nvGrpSpPr>
          <p:cNvPr id="10" name="组合 9"/>
          <p:cNvGrpSpPr/>
          <p:nvPr/>
        </p:nvGrpSpPr>
        <p:grpSpPr>
          <a:xfrm>
            <a:off x="8456488" y="5040701"/>
            <a:ext cx="842134" cy="1322086"/>
            <a:chOff x="8225060" y="4271232"/>
            <a:chExt cx="842134" cy="1322086"/>
          </a:xfrm>
        </p:grpSpPr>
        <p:pic>
          <p:nvPicPr>
            <p:cNvPr id="44" name="图片 43"/>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332333" y="4271232"/>
              <a:ext cx="627588" cy="627588"/>
            </a:xfrm>
            <a:prstGeom prst="rect">
              <a:avLst/>
            </a:prstGeom>
          </p:spPr>
        </p:pic>
        <p:sp>
          <p:nvSpPr>
            <p:cNvPr id="45" name="文本框 44"/>
            <p:cNvSpPr txBox="1"/>
            <p:nvPr/>
          </p:nvSpPr>
          <p:spPr>
            <a:xfrm>
              <a:off x="8225060" y="5131653"/>
              <a:ext cx="842134" cy="461665"/>
            </a:xfrm>
            <a:prstGeom prst="rect">
              <a:avLst/>
            </a:prstGeom>
            <a:noFill/>
          </p:spPr>
          <p:txBody>
            <a:bodyPr wrap="square" rtlCol="0">
              <a:spAutoFit/>
            </a:bodyPr>
            <a:lstStyle/>
            <a:p>
              <a:pPr algn="ctr"/>
              <a:r>
                <a:rPr lang="en-US" altLang="zh-CN" sz="1200">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rPr>
                <a:t>A foreign hotel</a:t>
              </a:r>
              <a:endParaRPr lang="zh-CN" altLang="en-US" sz="1200">
                <a:solidFill>
                  <a:schemeClr val="tx1">
                    <a:lumMod val="50000"/>
                    <a:lumOff val="50000"/>
                  </a:schemeClr>
                </a:solidFill>
                <a:latin typeface="Arial" panose="020B0604020202020204" pitchFamily="34" charset="0"/>
                <a:sym typeface="Arial" panose="020B0604020202020204" pitchFamily="34" charset="0"/>
              </a:endParaRPr>
            </a:p>
          </p:txBody>
        </p:sp>
      </p:grpSp>
      <p:grpSp>
        <p:nvGrpSpPr>
          <p:cNvPr id="11" name="组合 10"/>
          <p:cNvGrpSpPr/>
          <p:nvPr/>
        </p:nvGrpSpPr>
        <p:grpSpPr>
          <a:xfrm>
            <a:off x="10245111" y="4842581"/>
            <a:ext cx="1185470" cy="1346511"/>
            <a:chOff x="9599369" y="4062140"/>
            <a:chExt cx="1185470" cy="1346511"/>
          </a:xfrm>
        </p:grpSpPr>
        <p:sp>
          <p:nvSpPr>
            <p:cNvPr id="28" name="椭圆 27"/>
            <p:cNvSpPr/>
            <p:nvPr/>
          </p:nvSpPr>
          <p:spPr>
            <a:xfrm>
              <a:off x="9958540" y="4148422"/>
              <a:ext cx="826299" cy="82629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Arial" panose="020B0604020202020204" pitchFamily="34" charset="0"/>
                <a:sym typeface="Arial" panose="020B0604020202020204" pitchFamily="34" charset="0"/>
              </a:endParaRPr>
            </a:p>
          </p:txBody>
        </p:sp>
        <p:sp>
          <p:nvSpPr>
            <p:cNvPr id="47" name="文本框 46"/>
            <p:cNvSpPr txBox="1"/>
            <p:nvPr/>
          </p:nvSpPr>
          <p:spPr>
            <a:xfrm>
              <a:off x="9913186" y="5131652"/>
              <a:ext cx="706206" cy="276999"/>
            </a:xfrm>
            <a:prstGeom prst="rect">
              <a:avLst/>
            </a:prstGeom>
            <a:noFill/>
          </p:spPr>
          <p:txBody>
            <a:bodyPr wrap="square" rtlCol="0">
              <a:spAutoFit/>
            </a:bodyPr>
            <a:lstStyle/>
            <a:p>
              <a:r>
                <a:rPr lang="en-US" altLang="zh-CN" sz="1200">
                  <a:solidFill>
                    <a:schemeClr val="tx1">
                      <a:lumMod val="50000"/>
                      <a:lumOff val="50000"/>
                    </a:schemeClr>
                  </a:solidFill>
                  <a:latin typeface="Arial" panose="020B0604020202020204" pitchFamily="34" charset="0"/>
                  <a:ea typeface="Arial" panose="020B0604020202020204" pitchFamily="34" charset="0"/>
                  <a:sym typeface="Arial" panose="020B0604020202020204" pitchFamily="34" charset="0"/>
                </a:rPr>
                <a:t>The car</a:t>
              </a:r>
              <a:endParaRPr lang="zh-CN" altLang="en-US" sz="1200">
                <a:solidFill>
                  <a:schemeClr val="tx1">
                    <a:lumMod val="50000"/>
                    <a:lumOff val="50000"/>
                  </a:schemeClr>
                </a:solidFill>
                <a:latin typeface="Arial" panose="020B0604020202020204" pitchFamily="34" charset="0"/>
                <a:sym typeface="Arial" panose="020B0604020202020204" pitchFamily="34" charset="0"/>
              </a:endParaRPr>
            </a:p>
          </p:txBody>
        </p:sp>
        <p:pic>
          <p:nvPicPr>
            <p:cNvPr id="48" name="图片 47"/>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599369" y="4062140"/>
              <a:ext cx="1137272" cy="1109130"/>
            </a:xfrm>
            <a:prstGeom prst="rect">
              <a:avLst/>
            </a:prstGeom>
          </p:spPr>
        </p:pic>
      </p:grpSp>
      <p:pic>
        <p:nvPicPr>
          <p:cNvPr id="27" name="图片 26"/>
          <p:cNvPicPr>
            <a:picLocks noChangeAspect="1"/>
          </p:cNvPicPr>
          <p:nvPr/>
        </p:nvPicPr>
        <p:blipFill rotWithShape="1">
          <a:blip r:embed="rId7" cstate="print">
            <a:extLst>
              <a:ext uri="{28A0092B-C50C-407E-A947-70E740481C1C}">
                <a14:useLocalDpi xmlns:a14="http://schemas.microsoft.com/office/drawing/2010/main" val="0"/>
              </a:ext>
            </a:extLst>
          </a:blip>
          <a:srcRect t="35617" b="25437"/>
          <a:stretch>
            <a:fillRect/>
          </a:stretch>
        </p:blipFill>
        <p:spPr>
          <a:xfrm>
            <a:off x="0" y="0"/>
            <a:ext cx="12192000" cy="2011680"/>
          </a:xfrm>
          <a:prstGeom prst="rect">
            <a:avLst/>
          </a:prstGeom>
        </p:spPr>
      </p:pic>
    </p:spTree>
    <p:custDataLst>
      <p:tags r:id="rId8"/>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îṥļîḑé-Straight Connector 109"/>
          <p:cNvCxnSpPr/>
          <p:nvPr/>
        </p:nvCxnSpPr>
        <p:spPr>
          <a:xfrm flipV="1">
            <a:off x="4543643" y="4174130"/>
            <a:ext cx="0" cy="799402"/>
          </a:xfrm>
          <a:prstGeom prst="line">
            <a:avLst/>
          </a:prstGeom>
          <a:ln w="19050">
            <a:solidFill>
              <a:schemeClr val="bg1">
                <a:lumMod val="6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5" name="îṥļîḑé-Straight Connector 112"/>
          <p:cNvCxnSpPr/>
          <p:nvPr/>
        </p:nvCxnSpPr>
        <p:spPr>
          <a:xfrm flipV="1">
            <a:off x="7615154" y="4174130"/>
            <a:ext cx="0" cy="799402"/>
          </a:xfrm>
          <a:prstGeom prst="line">
            <a:avLst/>
          </a:prstGeom>
          <a:ln w="19050">
            <a:solidFill>
              <a:schemeClr val="bg1">
                <a:lumMod val="6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26" name="ïšḻïďê-TextBox 88"/>
          <p:cNvSpPr txBox="1"/>
          <p:nvPr/>
        </p:nvSpPr>
        <p:spPr bwMode="auto">
          <a:xfrm>
            <a:off x="2248385" y="4257480"/>
            <a:ext cx="1258976" cy="309958"/>
          </a:xfrm>
          <a:prstGeom prst="rect">
            <a:avLst/>
          </a:prstGeom>
          <a:noFill/>
        </p:spPr>
        <p:txBody>
          <a:bodyPr wrap="none" lIns="90000" tIns="46800" rIns="90000" bIns="46800">
            <a:normAutofit/>
          </a:bodyPr>
          <a:lstStyle/>
          <a:p>
            <a:r>
              <a:rPr lang="en-US" altLang="zh-CN" sz="1400">
                <a:solidFill>
                  <a:srgbClr val="D10909"/>
                </a:solidFill>
                <a:latin typeface="Arial" panose="020B0604020202020204" pitchFamily="34" charset="0"/>
                <a:ea typeface="Arial" panose="020B0604020202020204" pitchFamily="34" charset="0"/>
                <a:sym typeface="Arial" panose="020B0604020202020204" pitchFamily="34" charset="0"/>
              </a:rPr>
              <a:t>01 Price undertakings</a:t>
            </a:r>
            <a:endParaRPr lang="zh-CN" altLang="en-US" sz="1400" dirty="0">
              <a:solidFill>
                <a:srgbClr val="D10909"/>
              </a:solidFill>
              <a:effectLst/>
              <a:latin typeface="Arial" panose="020B0604020202020204" pitchFamily="34" charset="0"/>
              <a:sym typeface="Arial" panose="020B0604020202020204" pitchFamily="34" charset="0"/>
            </a:endParaRPr>
          </a:p>
        </p:txBody>
      </p:sp>
      <p:sp>
        <p:nvSpPr>
          <p:cNvPr id="38" name="矩形 37"/>
          <p:cNvSpPr/>
          <p:nvPr/>
        </p:nvSpPr>
        <p:spPr>
          <a:xfrm>
            <a:off x="261246" y="371659"/>
            <a:ext cx="6965315" cy="553085"/>
          </a:xfrm>
          <a:prstGeom prst="rect">
            <a:avLst/>
          </a:prstGeom>
        </p:spPr>
        <p:txBody>
          <a:bodyPr wrap="none">
            <a:spAutoFit/>
          </a:bodyPr>
          <a:lstStyle/>
          <a:p>
            <a:pPr lvl="0" algn="l">
              <a:lnSpc>
                <a:spcPct val="150000"/>
              </a:lnSpc>
            </a:pPr>
            <a:r>
              <a:rPr lang="en-US" altLang="zh-CN" sz="2000">
                <a:solidFill>
                  <a:srgbClr val="78828C"/>
                </a:solidFill>
                <a:latin typeface="Arial" panose="020B0604020202020204" pitchFamily="34" charset="0"/>
                <a:ea typeface="Arial" panose="020B0604020202020204" pitchFamily="34" charset="0"/>
                <a:sym typeface="Arial" panose="020B0604020202020204" pitchFamily="34" charset="0"/>
              </a:rPr>
              <a:t>India: National debt from 2018 to 2028(in billion U.S. dollars)</a:t>
            </a:r>
            <a:endParaRPr lang="en-US" altLang="zh-CN" sz="2000">
              <a:solidFill>
                <a:srgbClr val="78828C"/>
              </a:solidFill>
              <a:latin typeface="Arial" panose="020B0604020202020204" pitchFamily="34" charset="0"/>
              <a:ea typeface="Arial" panose="020B0604020202020204" pitchFamily="34" charset="0"/>
              <a:sym typeface="Arial" panose="020B0604020202020204" pitchFamily="34" charset="0"/>
            </a:endParaRPr>
          </a:p>
        </p:txBody>
      </p:sp>
      <p:sp>
        <p:nvSpPr>
          <p:cNvPr id="42" name="文本框 41"/>
          <p:cNvSpPr txBox="1"/>
          <p:nvPr/>
        </p:nvSpPr>
        <p:spPr>
          <a:xfrm>
            <a:off x="4428874" y="1566666"/>
            <a:ext cx="3334251" cy="461665"/>
          </a:xfrm>
          <a:prstGeom prst="rect">
            <a:avLst/>
          </a:prstGeom>
          <a:noFill/>
        </p:spPr>
        <p:txBody>
          <a:bodyPr wrap="square" rtlCol="0">
            <a:spAutoFit/>
          </a:bodyPr>
          <a:lstStyle/>
          <a:p>
            <a:pPr algn="ctr"/>
            <a:r>
              <a:rPr lang="en-US" altLang="zh-CN" sz="2400" b="1">
                <a:solidFill>
                  <a:srgbClr val="9DA1A6"/>
                </a:solidFill>
                <a:latin typeface="Arial" panose="020B0604020202020204" pitchFamily="34" charset="0"/>
                <a:ea typeface="Arial" panose="020B0604020202020204" pitchFamily="34" charset="0"/>
                <a:sym typeface="Arial" panose="020B0604020202020204" pitchFamily="34" charset="0"/>
              </a:rPr>
              <a:t>Key cost savings</a:t>
            </a:r>
            <a:endParaRPr lang="zh-CN" altLang="en-US" sz="2400" b="1">
              <a:solidFill>
                <a:srgbClr val="9DA1A6"/>
              </a:solidFill>
              <a:latin typeface="Arial" panose="020B0604020202020204" pitchFamily="34" charset="0"/>
              <a:ea typeface="Arial" panose="020B0604020202020204" pitchFamily="34" charset="0"/>
              <a:sym typeface="Arial" panose="020B0604020202020204" pitchFamily="34" charset="0"/>
            </a:endParaRPr>
          </a:p>
        </p:txBody>
      </p:sp>
      <p:sp>
        <p:nvSpPr>
          <p:cNvPr id="35" name="矩形 34"/>
          <p:cNvSpPr/>
          <p:nvPr/>
        </p:nvSpPr>
        <p:spPr>
          <a:xfrm>
            <a:off x="-9780" y="410987"/>
            <a:ext cx="180000" cy="504000"/>
          </a:xfrm>
          <a:prstGeom prst="rect">
            <a:avLst/>
          </a:prstGeom>
          <a:solidFill>
            <a:srgbClr val="E41C1C"/>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E94236"/>
              </a:solidFill>
              <a:effectLst/>
              <a:uLnTx/>
              <a:uFillTx/>
              <a:latin typeface="Arial" panose="020B0604020202020204" pitchFamily="34" charset="0"/>
              <a:ea typeface="Arial" panose="020B0604020202020204" pitchFamily="34" charset="0"/>
              <a:sym typeface="Arial" panose="020B0604020202020204" pitchFamily="34" charset="0"/>
            </a:endParaRPr>
          </a:p>
        </p:txBody>
      </p:sp>
      <p:grpSp>
        <p:nvGrpSpPr>
          <p:cNvPr id="82" name="组合 81"/>
          <p:cNvGrpSpPr/>
          <p:nvPr/>
        </p:nvGrpSpPr>
        <p:grpSpPr>
          <a:xfrm>
            <a:off x="2428843" y="2947552"/>
            <a:ext cx="1034976" cy="1035921"/>
            <a:chOff x="1764634" y="2244361"/>
            <a:chExt cx="1034976" cy="1035921"/>
          </a:xfrm>
        </p:grpSpPr>
        <p:sp>
          <p:nvSpPr>
            <p:cNvPr id="83" name="同心圆 73"/>
            <p:cNvSpPr>
              <a:spLocks noChangeArrowheads="1"/>
            </p:cNvSpPr>
            <p:nvPr/>
          </p:nvSpPr>
          <p:spPr bwMode="auto">
            <a:xfrm>
              <a:off x="1764634" y="2244361"/>
              <a:ext cx="1034976" cy="1035921"/>
            </a:xfrm>
            <a:custGeom>
              <a:avLst/>
              <a:gdLst>
                <a:gd name="T0" fmla="*/ 0 w 1739611"/>
                <a:gd name="T1" fmla="*/ 870386 h 1739611"/>
                <a:gd name="T2" fmla="*/ 867212 w 1739611"/>
                <a:gd name="T3" fmla="*/ 0 h 1739611"/>
                <a:gd name="T4" fmla="*/ 1734426 w 1739611"/>
                <a:gd name="T5" fmla="*/ 870386 h 1739611"/>
                <a:gd name="T6" fmla="*/ 867212 w 1739611"/>
                <a:gd name="T7" fmla="*/ 1740768 h 1739611"/>
                <a:gd name="T8" fmla="*/ 0 w 1739611"/>
                <a:gd name="T9" fmla="*/ 870386 h 1739611"/>
                <a:gd name="T10" fmla="*/ 313636 w 1739611"/>
                <a:gd name="T11" fmla="*/ 870386 h 1739611"/>
                <a:gd name="T12" fmla="*/ 867212 w 1739611"/>
                <a:gd name="T13" fmla="*/ 1425986 h 1739611"/>
                <a:gd name="T14" fmla="*/ 1420790 w 1739611"/>
                <a:gd name="T15" fmla="*/ 870386 h 1739611"/>
                <a:gd name="T16" fmla="*/ 867212 w 1739611"/>
                <a:gd name="T17" fmla="*/ 314782 h 1739611"/>
                <a:gd name="T18" fmla="*/ 313636 w 1739611"/>
                <a:gd name="T19" fmla="*/ 870386 h 17396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39611" h="1739611">
                  <a:moveTo>
                    <a:pt x="0" y="869806"/>
                  </a:moveTo>
                  <a:cubicBezTo>
                    <a:pt x="0" y="389425"/>
                    <a:pt x="389425" y="0"/>
                    <a:pt x="869806" y="0"/>
                  </a:cubicBezTo>
                  <a:cubicBezTo>
                    <a:pt x="1350187" y="0"/>
                    <a:pt x="1739612" y="389425"/>
                    <a:pt x="1739612" y="869806"/>
                  </a:cubicBezTo>
                  <a:cubicBezTo>
                    <a:pt x="1739612" y="1350187"/>
                    <a:pt x="1350187" y="1739612"/>
                    <a:pt x="869806" y="1739612"/>
                  </a:cubicBezTo>
                  <a:cubicBezTo>
                    <a:pt x="389425" y="1739612"/>
                    <a:pt x="0" y="1350187"/>
                    <a:pt x="0" y="869806"/>
                  </a:cubicBezTo>
                  <a:close/>
                  <a:moveTo>
                    <a:pt x="314574" y="869806"/>
                  </a:moveTo>
                  <a:cubicBezTo>
                    <a:pt x="314574" y="1176452"/>
                    <a:pt x="563160" y="1425038"/>
                    <a:pt x="869806" y="1425038"/>
                  </a:cubicBezTo>
                  <a:cubicBezTo>
                    <a:pt x="1176452" y="1425038"/>
                    <a:pt x="1425038" y="1176452"/>
                    <a:pt x="1425038" y="869806"/>
                  </a:cubicBezTo>
                  <a:cubicBezTo>
                    <a:pt x="1425038" y="563160"/>
                    <a:pt x="1176452" y="314574"/>
                    <a:pt x="869806" y="314574"/>
                  </a:cubicBezTo>
                  <a:cubicBezTo>
                    <a:pt x="563160" y="314574"/>
                    <a:pt x="314574" y="563160"/>
                    <a:pt x="314574" y="869806"/>
                  </a:cubicBezTo>
                  <a:close/>
                </a:path>
              </a:pathLst>
            </a:custGeom>
            <a:solidFill>
              <a:srgbClr val="D1090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575" dirty="0">
                <a:latin typeface="Arial" panose="020B0604020202020204" pitchFamily="34" charset="0"/>
                <a:cs typeface="+mn-ea"/>
                <a:sym typeface="Arial" panose="020B0604020202020204" pitchFamily="34" charset="0"/>
              </a:endParaRPr>
            </a:p>
          </p:txBody>
        </p:sp>
        <p:sp>
          <p:nvSpPr>
            <p:cNvPr id="84" name="文本框 76"/>
            <p:cNvSpPr txBox="1">
              <a:spLocks noChangeArrowheads="1"/>
            </p:cNvSpPr>
            <p:nvPr/>
          </p:nvSpPr>
          <p:spPr bwMode="auto">
            <a:xfrm>
              <a:off x="1987999" y="2602647"/>
              <a:ext cx="5645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anose="020B0604020202020204" pitchFamily="34" charset="0"/>
                <a:buNone/>
              </a:pPr>
              <a:r>
                <a:rPr lang="en-US" altLang="zh-CN" sz="1600">
                  <a:solidFill>
                    <a:schemeClr val="tx1">
                      <a:lumMod val="95000"/>
                      <a:lumOff val="5000"/>
                    </a:schemeClr>
                  </a:solidFill>
                  <a:latin typeface="Arial" panose="020B0604020202020204" pitchFamily="34" charset="0"/>
                  <a:ea typeface="Arial" panose="020B0604020202020204" pitchFamily="34" charset="0"/>
                  <a:cs typeface="+mn-ea"/>
                  <a:sym typeface="Arial" panose="020B0604020202020204" pitchFamily="34" charset="0"/>
                </a:rPr>
                <a:t>10</a:t>
              </a:r>
              <a:r>
                <a:rPr lang="en-US" altLang="zh-CN" sz="1600" dirty="0">
                  <a:solidFill>
                    <a:schemeClr val="tx1">
                      <a:lumMod val="95000"/>
                      <a:lumOff val="5000"/>
                    </a:schemeClr>
                  </a:solidFill>
                  <a:latin typeface="Arial" panose="020B0604020202020204" pitchFamily="34" charset="0"/>
                  <a:ea typeface="Arial" panose="020B0604020202020204" pitchFamily="34" charset="0"/>
                  <a:cs typeface="+mn-ea"/>
                  <a:sym typeface="Arial" panose="020B0604020202020204" pitchFamily="34" charset="0"/>
                </a:rPr>
                <a:t>%</a:t>
              </a:r>
              <a:endParaRPr lang="zh-CN" altLang="en-US" sz="1600" dirty="0">
                <a:solidFill>
                  <a:schemeClr val="tx1">
                    <a:lumMod val="95000"/>
                    <a:lumOff val="5000"/>
                  </a:schemeClr>
                </a:solidFill>
                <a:latin typeface="Arial" panose="020B0604020202020204" pitchFamily="34" charset="0"/>
                <a:cs typeface="+mn-ea"/>
                <a:sym typeface="Arial" panose="020B0604020202020204" pitchFamily="34" charset="0"/>
              </a:endParaRPr>
            </a:p>
          </p:txBody>
        </p:sp>
      </p:grpSp>
      <p:grpSp>
        <p:nvGrpSpPr>
          <p:cNvPr id="85" name="组合 84"/>
          <p:cNvGrpSpPr/>
          <p:nvPr/>
        </p:nvGrpSpPr>
        <p:grpSpPr>
          <a:xfrm>
            <a:off x="3996627" y="2947552"/>
            <a:ext cx="1034976" cy="1035921"/>
            <a:chOff x="1764634" y="2244361"/>
            <a:chExt cx="1034976" cy="1035921"/>
          </a:xfrm>
        </p:grpSpPr>
        <p:sp>
          <p:nvSpPr>
            <p:cNvPr id="86" name="同心圆 73"/>
            <p:cNvSpPr>
              <a:spLocks noChangeArrowheads="1"/>
            </p:cNvSpPr>
            <p:nvPr/>
          </p:nvSpPr>
          <p:spPr bwMode="auto">
            <a:xfrm>
              <a:off x="1764634" y="2244361"/>
              <a:ext cx="1034976" cy="1035921"/>
            </a:xfrm>
            <a:custGeom>
              <a:avLst/>
              <a:gdLst>
                <a:gd name="T0" fmla="*/ 0 w 1739611"/>
                <a:gd name="T1" fmla="*/ 870386 h 1739611"/>
                <a:gd name="T2" fmla="*/ 867212 w 1739611"/>
                <a:gd name="T3" fmla="*/ 0 h 1739611"/>
                <a:gd name="T4" fmla="*/ 1734426 w 1739611"/>
                <a:gd name="T5" fmla="*/ 870386 h 1739611"/>
                <a:gd name="T6" fmla="*/ 867212 w 1739611"/>
                <a:gd name="T7" fmla="*/ 1740768 h 1739611"/>
                <a:gd name="T8" fmla="*/ 0 w 1739611"/>
                <a:gd name="T9" fmla="*/ 870386 h 1739611"/>
                <a:gd name="T10" fmla="*/ 313636 w 1739611"/>
                <a:gd name="T11" fmla="*/ 870386 h 1739611"/>
                <a:gd name="T12" fmla="*/ 867212 w 1739611"/>
                <a:gd name="T13" fmla="*/ 1425986 h 1739611"/>
                <a:gd name="T14" fmla="*/ 1420790 w 1739611"/>
                <a:gd name="T15" fmla="*/ 870386 h 1739611"/>
                <a:gd name="T16" fmla="*/ 867212 w 1739611"/>
                <a:gd name="T17" fmla="*/ 314782 h 1739611"/>
                <a:gd name="T18" fmla="*/ 313636 w 1739611"/>
                <a:gd name="T19" fmla="*/ 870386 h 17396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39611" h="1739611">
                  <a:moveTo>
                    <a:pt x="0" y="869806"/>
                  </a:moveTo>
                  <a:cubicBezTo>
                    <a:pt x="0" y="389425"/>
                    <a:pt x="389425" y="0"/>
                    <a:pt x="869806" y="0"/>
                  </a:cubicBezTo>
                  <a:cubicBezTo>
                    <a:pt x="1350187" y="0"/>
                    <a:pt x="1739612" y="389425"/>
                    <a:pt x="1739612" y="869806"/>
                  </a:cubicBezTo>
                  <a:cubicBezTo>
                    <a:pt x="1739612" y="1350187"/>
                    <a:pt x="1350187" y="1739612"/>
                    <a:pt x="869806" y="1739612"/>
                  </a:cubicBezTo>
                  <a:cubicBezTo>
                    <a:pt x="389425" y="1739612"/>
                    <a:pt x="0" y="1350187"/>
                    <a:pt x="0" y="869806"/>
                  </a:cubicBezTo>
                  <a:close/>
                  <a:moveTo>
                    <a:pt x="314574" y="869806"/>
                  </a:moveTo>
                  <a:cubicBezTo>
                    <a:pt x="314574" y="1176452"/>
                    <a:pt x="563160" y="1425038"/>
                    <a:pt x="869806" y="1425038"/>
                  </a:cubicBezTo>
                  <a:cubicBezTo>
                    <a:pt x="1176452" y="1425038"/>
                    <a:pt x="1425038" y="1176452"/>
                    <a:pt x="1425038" y="869806"/>
                  </a:cubicBezTo>
                  <a:cubicBezTo>
                    <a:pt x="1425038" y="563160"/>
                    <a:pt x="1176452" y="314574"/>
                    <a:pt x="869806" y="314574"/>
                  </a:cubicBezTo>
                  <a:cubicBezTo>
                    <a:pt x="563160" y="314574"/>
                    <a:pt x="314574" y="563160"/>
                    <a:pt x="314574" y="869806"/>
                  </a:cubicBezTo>
                  <a:close/>
                </a:path>
              </a:pathLst>
            </a:custGeom>
            <a:solidFill>
              <a:srgbClr val="D1090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575" dirty="0">
                <a:latin typeface="Arial" panose="020B0604020202020204" pitchFamily="34" charset="0"/>
                <a:cs typeface="+mn-ea"/>
                <a:sym typeface="Arial" panose="020B0604020202020204" pitchFamily="34" charset="0"/>
              </a:endParaRPr>
            </a:p>
          </p:txBody>
        </p:sp>
        <p:sp>
          <p:nvSpPr>
            <p:cNvPr id="87" name="文本框 76"/>
            <p:cNvSpPr txBox="1">
              <a:spLocks noChangeArrowheads="1"/>
            </p:cNvSpPr>
            <p:nvPr/>
          </p:nvSpPr>
          <p:spPr bwMode="auto">
            <a:xfrm>
              <a:off x="1987999" y="2602647"/>
              <a:ext cx="5645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anose="020B0604020202020204" pitchFamily="34" charset="0"/>
                <a:buNone/>
              </a:pPr>
              <a:r>
                <a:rPr lang="en-US" altLang="zh-CN" sz="1600">
                  <a:solidFill>
                    <a:schemeClr val="tx1">
                      <a:lumMod val="95000"/>
                      <a:lumOff val="5000"/>
                    </a:schemeClr>
                  </a:solidFill>
                  <a:latin typeface="Arial" panose="020B0604020202020204" pitchFamily="34" charset="0"/>
                  <a:ea typeface="Arial" panose="020B0604020202020204" pitchFamily="34" charset="0"/>
                  <a:cs typeface="+mn-ea"/>
                  <a:sym typeface="Arial" panose="020B0604020202020204" pitchFamily="34" charset="0"/>
                </a:rPr>
                <a:t>10</a:t>
              </a:r>
              <a:r>
                <a:rPr lang="en-US" altLang="zh-CN" sz="1600" dirty="0">
                  <a:solidFill>
                    <a:schemeClr val="tx1">
                      <a:lumMod val="95000"/>
                      <a:lumOff val="5000"/>
                    </a:schemeClr>
                  </a:solidFill>
                  <a:latin typeface="Arial" panose="020B0604020202020204" pitchFamily="34" charset="0"/>
                  <a:ea typeface="Arial" panose="020B0604020202020204" pitchFamily="34" charset="0"/>
                  <a:cs typeface="+mn-ea"/>
                  <a:sym typeface="Arial" panose="020B0604020202020204" pitchFamily="34" charset="0"/>
                </a:rPr>
                <a:t>%</a:t>
              </a:r>
              <a:endParaRPr lang="zh-CN" altLang="en-US" sz="1600" dirty="0">
                <a:solidFill>
                  <a:schemeClr val="tx1">
                    <a:lumMod val="95000"/>
                    <a:lumOff val="5000"/>
                  </a:schemeClr>
                </a:solidFill>
                <a:latin typeface="Arial" panose="020B0604020202020204" pitchFamily="34" charset="0"/>
                <a:cs typeface="+mn-ea"/>
                <a:sym typeface="Arial" panose="020B0604020202020204" pitchFamily="34" charset="0"/>
              </a:endParaRPr>
            </a:p>
          </p:txBody>
        </p:sp>
      </p:grpSp>
      <p:grpSp>
        <p:nvGrpSpPr>
          <p:cNvPr id="88" name="组合 87"/>
          <p:cNvGrpSpPr/>
          <p:nvPr/>
        </p:nvGrpSpPr>
        <p:grpSpPr>
          <a:xfrm>
            <a:off x="5564411" y="2947552"/>
            <a:ext cx="1034976" cy="1035921"/>
            <a:chOff x="1764634" y="2244361"/>
            <a:chExt cx="1034976" cy="1035921"/>
          </a:xfrm>
        </p:grpSpPr>
        <p:sp>
          <p:nvSpPr>
            <p:cNvPr id="89" name="同心圆 73"/>
            <p:cNvSpPr>
              <a:spLocks noChangeArrowheads="1"/>
            </p:cNvSpPr>
            <p:nvPr/>
          </p:nvSpPr>
          <p:spPr bwMode="auto">
            <a:xfrm>
              <a:off x="1764634" y="2244361"/>
              <a:ext cx="1034976" cy="1035921"/>
            </a:xfrm>
            <a:custGeom>
              <a:avLst/>
              <a:gdLst>
                <a:gd name="T0" fmla="*/ 0 w 1739611"/>
                <a:gd name="T1" fmla="*/ 870386 h 1739611"/>
                <a:gd name="T2" fmla="*/ 867212 w 1739611"/>
                <a:gd name="T3" fmla="*/ 0 h 1739611"/>
                <a:gd name="T4" fmla="*/ 1734426 w 1739611"/>
                <a:gd name="T5" fmla="*/ 870386 h 1739611"/>
                <a:gd name="T6" fmla="*/ 867212 w 1739611"/>
                <a:gd name="T7" fmla="*/ 1740768 h 1739611"/>
                <a:gd name="T8" fmla="*/ 0 w 1739611"/>
                <a:gd name="T9" fmla="*/ 870386 h 1739611"/>
                <a:gd name="T10" fmla="*/ 313636 w 1739611"/>
                <a:gd name="T11" fmla="*/ 870386 h 1739611"/>
                <a:gd name="T12" fmla="*/ 867212 w 1739611"/>
                <a:gd name="T13" fmla="*/ 1425986 h 1739611"/>
                <a:gd name="T14" fmla="*/ 1420790 w 1739611"/>
                <a:gd name="T15" fmla="*/ 870386 h 1739611"/>
                <a:gd name="T16" fmla="*/ 867212 w 1739611"/>
                <a:gd name="T17" fmla="*/ 314782 h 1739611"/>
                <a:gd name="T18" fmla="*/ 313636 w 1739611"/>
                <a:gd name="T19" fmla="*/ 870386 h 17396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39611" h="1739611">
                  <a:moveTo>
                    <a:pt x="0" y="869806"/>
                  </a:moveTo>
                  <a:cubicBezTo>
                    <a:pt x="0" y="389425"/>
                    <a:pt x="389425" y="0"/>
                    <a:pt x="869806" y="0"/>
                  </a:cubicBezTo>
                  <a:cubicBezTo>
                    <a:pt x="1350187" y="0"/>
                    <a:pt x="1739612" y="389425"/>
                    <a:pt x="1739612" y="869806"/>
                  </a:cubicBezTo>
                  <a:cubicBezTo>
                    <a:pt x="1739612" y="1350187"/>
                    <a:pt x="1350187" y="1739612"/>
                    <a:pt x="869806" y="1739612"/>
                  </a:cubicBezTo>
                  <a:cubicBezTo>
                    <a:pt x="389425" y="1739612"/>
                    <a:pt x="0" y="1350187"/>
                    <a:pt x="0" y="869806"/>
                  </a:cubicBezTo>
                  <a:close/>
                  <a:moveTo>
                    <a:pt x="314574" y="869806"/>
                  </a:moveTo>
                  <a:cubicBezTo>
                    <a:pt x="314574" y="1176452"/>
                    <a:pt x="563160" y="1425038"/>
                    <a:pt x="869806" y="1425038"/>
                  </a:cubicBezTo>
                  <a:cubicBezTo>
                    <a:pt x="1176452" y="1425038"/>
                    <a:pt x="1425038" y="1176452"/>
                    <a:pt x="1425038" y="869806"/>
                  </a:cubicBezTo>
                  <a:cubicBezTo>
                    <a:pt x="1425038" y="563160"/>
                    <a:pt x="1176452" y="314574"/>
                    <a:pt x="869806" y="314574"/>
                  </a:cubicBezTo>
                  <a:cubicBezTo>
                    <a:pt x="563160" y="314574"/>
                    <a:pt x="314574" y="563160"/>
                    <a:pt x="314574" y="869806"/>
                  </a:cubicBezTo>
                  <a:close/>
                </a:path>
              </a:pathLst>
            </a:custGeom>
            <a:solidFill>
              <a:srgbClr val="D1090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575" dirty="0">
                <a:latin typeface="Arial" panose="020B0604020202020204" pitchFamily="34" charset="0"/>
                <a:cs typeface="+mn-ea"/>
                <a:sym typeface="Arial" panose="020B0604020202020204" pitchFamily="34" charset="0"/>
              </a:endParaRPr>
            </a:p>
          </p:txBody>
        </p:sp>
        <p:sp>
          <p:nvSpPr>
            <p:cNvPr id="90" name="文本框 76"/>
            <p:cNvSpPr txBox="1">
              <a:spLocks noChangeArrowheads="1"/>
            </p:cNvSpPr>
            <p:nvPr/>
          </p:nvSpPr>
          <p:spPr bwMode="auto">
            <a:xfrm>
              <a:off x="1987999" y="2602647"/>
              <a:ext cx="5645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anose="020B0604020202020204" pitchFamily="34" charset="0"/>
                <a:buNone/>
              </a:pPr>
              <a:r>
                <a:rPr lang="en-US" altLang="zh-CN" sz="1600">
                  <a:solidFill>
                    <a:schemeClr val="tx1">
                      <a:lumMod val="95000"/>
                      <a:lumOff val="5000"/>
                    </a:schemeClr>
                  </a:solidFill>
                  <a:latin typeface="Arial" panose="020B0604020202020204" pitchFamily="34" charset="0"/>
                  <a:ea typeface="Arial" panose="020B0604020202020204" pitchFamily="34" charset="0"/>
                  <a:cs typeface="+mn-ea"/>
                  <a:sym typeface="Arial" panose="020B0604020202020204" pitchFamily="34" charset="0"/>
                </a:rPr>
                <a:t>10</a:t>
              </a:r>
              <a:r>
                <a:rPr lang="en-US" altLang="zh-CN" sz="1600" dirty="0">
                  <a:solidFill>
                    <a:schemeClr val="tx1">
                      <a:lumMod val="95000"/>
                      <a:lumOff val="5000"/>
                    </a:schemeClr>
                  </a:solidFill>
                  <a:latin typeface="Arial" panose="020B0604020202020204" pitchFamily="34" charset="0"/>
                  <a:ea typeface="Arial" panose="020B0604020202020204" pitchFamily="34" charset="0"/>
                  <a:cs typeface="+mn-ea"/>
                  <a:sym typeface="Arial" panose="020B0604020202020204" pitchFamily="34" charset="0"/>
                </a:rPr>
                <a:t>%</a:t>
              </a:r>
              <a:endParaRPr lang="zh-CN" altLang="en-US" sz="1600" dirty="0">
                <a:solidFill>
                  <a:schemeClr val="tx1">
                    <a:lumMod val="95000"/>
                    <a:lumOff val="5000"/>
                  </a:schemeClr>
                </a:solidFill>
                <a:latin typeface="Arial" panose="020B0604020202020204" pitchFamily="34" charset="0"/>
                <a:cs typeface="+mn-ea"/>
                <a:sym typeface="Arial" panose="020B0604020202020204" pitchFamily="34" charset="0"/>
              </a:endParaRPr>
            </a:p>
          </p:txBody>
        </p:sp>
      </p:grpSp>
      <p:grpSp>
        <p:nvGrpSpPr>
          <p:cNvPr id="91" name="组合 90"/>
          <p:cNvGrpSpPr/>
          <p:nvPr/>
        </p:nvGrpSpPr>
        <p:grpSpPr>
          <a:xfrm>
            <a:off x="7132195" y="2947552"/>
            <a:ext cx="1034976" cy="1035921"/>
            <a:chOff x="1764634" y="2244361"/>
            <a:chExt cx="1034976" cy="1035921"/>
          </a:xfrm>
        </p:grpSpPr>
        <p:sp>
          <p:nvSpPr>
            <p:cNvPr id="92" name="同心圆 73"/>
            <p:cNvSpPr>
              <a:spLocks noChangeArrowheads="1"/>
            </p:cNvSpPr>
            <p:nvPr/>
          </p:nvSpPr>
          <p:spPr bwMode="auto">
            <a:xfrm>
              <a:off x="1764634" y="2244361"/>
              <a:ext cx="1034976" cy="1035921"/>
            </a:xfrm>
            <a:custGeom>
              <a:avLst/>
              <a:gdLst>
                <a:gd name="T0" fmla="*/ 0 w 1739611"/>
                <a:gd name="T1" fmla="*/ 870386 h 1739611"/>
                <a:gd name="T2" fmla="*/ 867212 w 1739611"/>
                <a:gd name="T3" fmla="*/ 0 h 1739611"/>
                <a:gd name="T4" fmla="*/ 1734426 w 1739611"/>
                <a:gd name="T5" fmla="*/ 870386 h 1739611"/>
                <a:gd name="T6" fmla="*/ 867212 w 1739611"/>
                <a:gd name="T7" fmla="*/ 1740768 h 1739611"/>
                <a:gd name="T8" fmla="*/ 0 w 1739611"/>
                <a:gd name="T9" fmla="*/ 870386 h 1739611"/>
                <a:gd name="T10" fmla="*/ 313636 w 1739611"/>
                <a:gd name="T11" fmla="*/ 870386 h 1739611"/>
                <a:gd name="T12" fmla="*/ 867212 w 1739611"/>
                <a:gd name="T13" fmla="*/ 1425986 h 1739611"/>
                <a:gd name="T14" fmla="*/ 1420790 w 1739611"/>
                <a:gd name="T15" fmla="*/ 870386 h 1739611"/>
                <a:gd name="T16" fmla="*/ 867212 w 1739611"/>
                <a:gd name="T17" fmla="*/ 314782 h 1739611"/>
                <a:gd name="T18" fmla="*/ 313636 w 1739611"/>
                <a:gd name="T19" fmla="*/ 870386 h 17396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39611" h="1739611">
                  <a:moveTo>
                    <a:pt x="0" y="869806"/>
                  </a:moveTo>
                  <a:cubicBezTo>
                    <a:pt x="0" y="389425"/>
                    <a:pt x="389425" y="0"/>
                    <a:pt x="869806" y="0"/>
                  </a:cubicBezTo>
                  <a:cubicBezTo>
                    <a:pt x="1350187" y="0"/>
                    <a:pt x="1739612" y="389425"/>
                    <a:pt x="1739612" y="869806"/>
                  </a:cubicBezTo>
                  <a:cubicBezTo>
                    <a:pt x="1739612" y="1350187"/>
                    <a:pt x="1350187" y="1739612"/>
                    <a:pt x="869806" y="1739612"/>
                  </a:cubicBezTo>
                  <a:cubicBezTo>
                    <a:pt x="389425" y="1739612"/>
                    <a:pt x="0" y="1350187"/>
                    <a:pt x="0" y="869806"/>
                  </a:cubicBezTo>
                  <a:close/>
                  <a:moveTo>
                    <a:pt x="314574" y="869806"/>
                  </a:moveTo>
                  <a:cubicBezTo>
                    <a:pt x="314574" y="1176452"/>
                    <a:pt x="563160" y="1425038"/>
                    <a:pt x="869806" y="1425038"/>
                  </a:cubicBezTo>
                  <a:cubicBezTo>
                    <a:pt x="1176452" y="1425038"/>
                    <a:pt x="1425038" y="1176452"/>
                    <a:pt x="1425038" y="869806"/>
                  </a:cubicBezTo>
                  <a:cubicBezTo>
                    <a:pt x="1425038" y="563160"/>
                    <a:pt x="1176452" y="314574"/>
                    <a:pt x="869806" y="314574"/>
                  </a:cubicBezTo>
                  <a:cubicBezTo>
                    <a:pt x="563160" y="314574"/>
                    <a:pt x="314574" y="563160"/>
                    <a:pt x="314574" y="869806"/>
                  </a:cubicBezTo>
                  <a:close/>
                </a:path>
              </a:pathLst>
            </a:custGeom>
            <a:solidFill>
              <a:srgbClr val="D1090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575" dirty="0">
                <a:latin typeface="Arial" panose="020B0604020202020204" pitchFamily="34" charset="0"/>
                <a:cs typeface="+mn-ea"/>
                <a:sym typeface="Arial" panose="020B0604020202020204" pitchFamily="34" charset="0"/>
              </a:endParaRPr>
            </a:p>
          </p:txBody>
        </p:sp>
        <p:sp>
          <p:nvSpPr>
            <p:cNvPr id="93" name="文本框 76"/>
            <p:cNvSpPr txBox="1">
              <a:spLocks noChangeArrowheads="1"/>
            </p:cNvSpPr>
            <p:nvPr/>
          </p:nvSpPr>
          <p:spPr bwMode="auto">
            <a:xfrm>
              <a:off x="1987999" y="2602647"/>
              <a:ext cx="5645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anose="020B0604020202020204" pitchFamily="34" charset="0"/>
                <a:buNone/>
              </a:pPr>
              <a:r>
                <a:rPr lang="en-US" altLang="zh-CN" sz="1600">
                  <a:solidFill>
                    <a:schemeClr val="tx1">
                      <a:lumMod val="95000"/>
                      <a:lumOff val="5000"/>
                    </a:schemeClr>
                  </a:solidFill>
                  <a:latin typeface="Arial" panose="020B0604020202020204" pitchFamily="34" charset="0"/>
                  <a:ea typeface="Arial" panose="020B0604020202020204" pitchFamily="34" charset="0"/>
                  <a:cs typeface="+mn-ea"/>
                  <a:sym typeface="Arial" panose="020B0604020202020204" pitchFamily="34" charset="0"/>
                </a:rPr>
                <a:t>10</a:t>
              </a:r>
              <a:r>
                <a:rPr lang="en-US" altLang="zh-CN" sz="1600" dirty="0">
                  <a:solidFill>
                    <a:schemeClr val="tx1">
                      <a:lumMod val="95000"/>
                      <a:lumOff val="5000"/>
                    </a:schemeClr>
                  </a:solidFill>
                  <a:latin typeface="Arial" panose="020B0604020202020204" pitchFamily="34" charset="0"/>
                  <a:ea typeface="Arial" panose="020B0604020202020204" pitchFamily="34" charset="0"/>
                  <a:cs typeface="+mn-ea"/>
                  <a:sym typeface="Arial" panose="020B0604020202020204" pitchFamily="34" charset="0"/>
                </a:rPr>
                <a:t>%</a:t>
              </a:r>
              <a:endParaRPr lang="zh-CN" altLang="en-US" sz="1600" dirty="0">
                <a:solidFill>
                  <a:schemeClr val="tx1">
                    <a:lumMod val="95000"/>
                    <a:lumOff val="5000"/>
                  </a:schemeClr>
                </a:solidFill>
                <a:latin typeface="Arial" panose="020B0604020202020204" pitchFamily="34" charset="0"/>
                <a:cs typeface="+mn-ea"/>
                <a:sym typeface="Arial" panose="020B0604020202020204" pitchFamily="34" charset="0"/>
              </a:endParaRPr>
            </a:p>
          </p:txBody>
        </p:sp>
      </p:grpSp>
      <p:grpSp>
        <p:nvGrpSpPr>
          <p:cNvPr id="94" name="组合 93"/>
          <p:cNvGrpSpPr/>
          <p:nvPr/>
        </p:nvGrpSpPr>
        <p:grpSpPr>
          <a:xfrm>
            <a:off x="8699979" y="2947552"/>
            <a:ext cx="1034976" cy="1035921"/>
            <a:chOff x="1764634" y="2244361"/>
            <a:chExt cx="1034976" cy="1035921"/>
          </a:xfrm>
        </p:grpSpPr>
        <p:sp>
          <p:nvSpPr>
            <p:cNvPr id="95" name="同心圆 73"/>
            <p:cNvSpPr>
              <a:spLocks noChangeArrowheads="1"/>
            </p:cNvSpPr>
            <p:nvPr/>
          </p:nvSpPr>
          <p:spPr bwMode="auto">
            <a:xfrm>
              <a:off x="1764634" y="2244361"/>
              <a:ext cx="1034976" cy="1035921"/>
            </a:xfrm>
            <a:custGeom>
              <a:avLst/>
              <a:gdLst>
                <a:gd name="T0" fmla="*/ 0 w 1739611"/>
                <a:gd name="T1" fmla="*/ 870386 h 1739611"/>
                <a:gd name="T2" fmla="*/ 867212 w 1739611"/>
                <a:gd name="T3" fmla="*/ 0 h 1739611"/>
                <a:gd name="T4" fmla="*/ 1734426 w 1739611"/>
                <a:gd name="T5" fmla="*/ 870386 h 1739611"/>
                <a:gd name="T6" fmla="*/ 867212 w 1739611"/>
                <a:gd name="T7" fmla="*/ 1740768 h 1739611"/>
                <a:gd name="T8" fmla="*/ 0 w 1739611"/>
                <a:gd name="T9" fmla="*/ 870386 h 1739611"/>
                <a:gd name="T10" fmla="*/ 313636 w 1739611"/>
                <a:gd name="T11" fmla="*/ 870386 h 1739611"/>
                <a:gd name="T12" fmla="*/ 867212 w 1739611"/>
                <a:gd name="T13" fmla="*/ 1425986 h 1739611"/>
                <a:gd name="T14" fmla="*/ 1420790 w 1739611"/>
                <a:gd name="T15" fmla="*/ 870386 h 1739611"/>
                <a:gd name="T16" fmla="*/ 867212 w 1739611"/>
                <a:gd name="T17" fmla="*/ 314782 h 1739611"/>
                <a:gd name="T18" fmla="*/ 313636 w 1739611"/>
                <a:gd name="T19" fmla="*/ 870386 h 17396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39611" h="1739611">
                  <a:moveTo>
                    <a:pt x="0" y="869806"/>
                  </a:moveTo>
                  <a:cubicBezTo>
                    <a:pt x="0" y="389425"/>
                    <a:pt x="389425" y="0"/>
                    <a:pt x="869806" y="0"/>
                  </a:cubicBezTo>
                  <a:cubicBezTo>
                    <a:pt x="1350187" y="0"/>
                    <a:pt x="1739612" y="389425"/>
                    <a:pt x="1739612" y="869806"/>
                  </a:cubicBezTo>
                  <a:cubicBezTo>
                    <a:pt x="1739612" y="1350187"/>
                    <a:pt x="1350187" y="1739612"/>
                    <a:pt x="869806" y="1739612"/>
                  </a:cubicBezTo>
                  <a:cubicBezTo>
                    <a:pt x="389425" y="1739612"/>
                    <a:pt x="0" y="1350187"/>
                    <a:pt x="0" y="869806"/>
                  </a:cubicBezTo>
                  <a:close/>
                  <a:moveTo>
                    <a:pt x="314574" y="869806"/>
                  </a:moveTo>
                  <a:cubicBezTo>
                    <a:pt x="314574" y="1176452"/>
                    <a:pt x="563160" y="1425038"/>
                    <a:pt x="869806" y="1425038"/>
                  </a:cubicBezTo>
                  <a:cubicBezTo>
                    <a:pt x="1176452" y="1425038"/>
                    <a:pt x="1425038" y="1176452"/>
                    <a:pt x="1425038" y="869806"/>
                  </a:cubicBezTo>
                  <a:cubicBezTo>
                    <a:pt x="1425038" y="563160"/>
                    <a:pt x="1176452" y="314574"/>
                    <a:pt x="869806" y="314574"/>
                  </a:cubicBezTo>
                  <a:cubicBezTo>
                    <a:pt x="563160" y="314574"/>
                    <a:pt x="314574" y="563160"/>
                    <a:pt x="314574" y="869806"/>
                  </a:cubicBezTo>
                  <a:close/>
                </a:path>
              </a:pathLst>
            </a:custGeom>
            <a:solidFill>
              <a:srgbClr val="D10909"/>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575" dirty="0">
                <a:latin typeface="Arial" panose="020B0604020202020204" pitchFamily="34" charset="0"/>
                <a:cs typeface="+mn-ea"/>
                <a:sym typeface="Arial" panose="020B0604020202020204" pitchFamily="34" charset="0"/>
              </a:endParaRPr>
            </a:p>
          </p:txBody>
        </p:sp>
        <p:sp>
          <p:nvSpPr>
            <p:cNvPr id="96" name="文本框 76"/>
            <p:cNvSpPr txBox="1">
              <a:spLocks noChangeArrowheads="1"/>
            </p:cNvSpPr>
            <p:nvPr/>
          </p:nvSpPr>
          <p:spPr bwMode="auto">
            <a:xfrm>
              <a:off x="1987999" y="2602647"/>
              <a:ext cx="5645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anose="020B0604020202020204" pitchFamily="34" charset="0"/>
                <a:buNone/>
              </a:pPr>
              <a:r>
                <a:rPr lang="en-US" altLang="zh-CN" sz="1600">
                  <a:solidFill>
                    <a:schemeClr val="tx1">
                      <a:lumMod val="95000"/>
                      <a:lumOff val="5000"/>
                    </a:schemeClr>
                  </a:solidFill>
                  <a:latin typeface="Arial" panose="020B0604020202020204" pitchFamily="34" charset="0"/>
                  <a:ea typeface="Arial" panose="020B0604020202020204" pitchFamily="34" charset="0"/>
                  <a:cs typeface="+mn-ea"/>
                  <a:sym typeface="Arial" panose="020B0604020202020204" pitchFamily="34" charset="0"/>
                </a:rPr>
                <a:t>10</a:t>
              </a:r>
              <a:r>
                <a:rPr lang="en-US" altLang="zh-CN" sz="1600" dirty="0">
                  <a:solidFill>
                    <a:schemeClr val="tx1">
                      <a:lumMod val="95000"/>
                      <a:lumOff val="5000"/>
                    </a:schemeClr>
                  </a:solidFill>
                  <a:latin typeface="Arial" panose="020B0604020202020204" pitchFamily="34" charset="0"/>
                  <a:ea typeface="Arial" panose="020B0604020202020204" pitchFamily="34" charset="0"/>
                  <a:cs typeface="+mn-ea"/>
                  <a:sym typeface="Arial" panose="020B0604020202020204" pitchFamily="34" charset="0"/>
                </a:rPr>
                <a:t>%</a:t>
              </a:r>
              <a:endParaRPr lang="zh-CN" altLang="en-US" sz="1600" dirty="0">
                <a:solidFill>
                  <a:schemeClr val="tx1">
                    <a:lumMod val="95000"/>
                    <a:lumOff val="5000"/>
                  </a:schemeClr>
                </a:solidFill>
                <a:latin typeface="Arial" panose="020B0604020202020204" pitchFamily="34" charset="0"/>
                <a:cs typeface="+mn-ea"/>
                <a:sym typeface="Arial" panose="020B0604020202020204" pitchFamily="34" charset="0"/>
              </a:endParaRPr>
            </a:p>
          </p:txBody>
        </p:sp>
      </p:grpSp>
      <p:sp>
        <p:nvSpPr>
          <p:cNvPr id="29" name="ïšḻïďê-TextBox 88"/>
          <p:cNvSpPr txBox="1"/>
          <p:nvPr/>
        </p:nvSpPr>
        <p:spPr bwMode="auto">
          <a:xfrm>
            <a:off x="3590504" y="5298319"/>
            <a:ext cx="1258976" cy="309958"/>
          </a:xfrm>
          <a:prstGeom prst="rect">
            <a:avLst/>
          </a:prstGeom>
          <a:noFill/>
        </p:spPr>
        <p:txBody>
          <a:bodyPr wrap="none" lIns="90000" tIns="46800" rIns="90000" bIns="46800">
            <a:normAutofit/>
          </a:bodyPr>
          <a:lstStyle/>
          <a:p>
            <a:r>
              <a:rPr lang="en-US" altLang="zh-CN" sz="1400">
                <a:solidFill>
                  <a:srgbClr val="D10909"/>
                </a:solidFill>
                <a:latin typeface="Arial" panose="020B0604020202020204" pitchFamily="34" charset="0"/>
                <a:ea typeface="Arial" panose="020B0604020202020204" pitchFamily="34" charset="0"/>
                <a:sym typeface="Arial" panose="020B0604020202020204" pitchFamily="34" charset="0"/>
              </a:rPr>
              <a:t>02 Price undertakings</a:t>
            </a:r>
            <a:endParaRPr lang="zh-CN" altLang="en-US" sz="1400" dirty="0">
              <a:solidFill>
                <a:srgbClr val="D10909"/>
              </a:solidFill>
              <a:effectLst/>
              <a:latin typeface="Arial" panose="020B0604020202020204" pitchFamily="34" charset="0"/>
              <a:sym typeface="Arial" panose="020B0604020202020204" pitchFamily="34" charset="0"/>
            </a:endParaRPr>
          </a:p>
        </p:txBody>
      </p:sp>
      <p:sp>
        <p:nvSpPr>
          <p:cNvPr id="31" name="ïšḻïďê-TextBox 88"/>
          <p:cNvSpPr txBox="1"/>
          <p:nvPr/>
        </p:nvSpPr>
        <p:spPr bwMode="auto">
          <a:xfrm>
            <a:off x="6792081" y="5298319"/>
            <a:ext cx="1258976" cy="309958"/>
          </a:xfrm>
          <a:prstGeom prst="rect">
            <a:avLst/>
          </a:prstGeom>
          <a:noFill/>
        </p:spPr>
        <p:txBody>
          <a:bodyPr wrap="none" lIns="90000" tIns="46800" rIns="90000" bIns="46800">
            <a:normAutofit/>
          </a:bodyPr>
          <a:lstStyle/>
          <a:p>
            <a:r>
              <a:rPr lang="en-US" altLang="zh-CN" sz="1400">
                <a:solidFill>
                  <a:srgbClr val="D10909"/>
                </a:solidFill>
                <a:latin typeface="Arial" panose="020B0604020202020204" pitchFamily="34" charset="0"/>
                <a:ea typeface="Arial" panose="020B0604020202020204" pitchFamily="34" charset="0"/>
                <a:sym typeface="Arial" panose="020B0604020202020204" pitchFamily="34" charset="0"/>
              </a:rPr>
              <a:t>04 Price undertakings</a:t>
            </a:r>
            <a:endParaRPr lang="zh-CN" altLang="en-US" sz="1400" dirty="0">
              <a:solidFill>
                <a:srgbClr val="D10909"/>
              </a:solidFill>
              <a:effectLst/>
              <a:latin typeface="Arial" panose="020B0604020202020204" pitchFamily="34" charset="0"/>
              <a:sym typeface="Arial" panose="020B0604020202020204" pitchFamily="34" charset="0"/>
            </a:endParaRPr>
          </a:p>
        </p:txBody>
      </p:sp>
      <p:sp>
        <p:nvSpPr>
          <p:cNvPr id="33" name="ïšḻïďê-TextBox 88"/>
          <p:cNvSpPr txBox="1"/>
          <p:nvPr/>
        </p:nvSpPr>
        <p:spPr bwMode="auto">
          <a:xfrm>
            <a:off x="5292892" y="4257480"/>
            <a:ext cx="1258976" cy="309958"/>
          </a:xfrm>
          <a:prstGeom prst="rect">
            <a:avLst/>
          </a:prstGeom>
          <a:noFill/>
        </p:spPr>
        <p:txBody>
          <a:bodyPr wrap="none" lIns="90000" tIns="46800" rIns="90000" bIns="46800">
            <a:normAutofit/>
          </a:bodyPr>
          <a:lstStyle/>
          <a:p>
            <a:r>
              <a:rPr lang="en-US" altLang="zh-CN" sz="1400">
                <a:solidFill>
                  <a:srgbClr val="D10909"/>
                </a:solidFill>
                <a:latin typeface="Arial" panose="020B0604020202020204" pitchFamily="34" charset="0"/>
                <a:ea typeface="Arial" panose="020B0604020202020204" pitchFamily="34" charset="0"/>
                <a:sym typeface="Arial" panose="020B0604020202020204" pitchFamily="34" charset="0"/>
              </a:rPr>
              <a:t>03 rice undertakings</a:t>
            </a:r>
            <a:endParaRPr lang="zh-CN" altLang="en-US" sz="1400" dirty="0">
              <a:solidFill>
                <a:srgbClr val="D10909"/>
              </a:solidFill>
              <a:effectLst/>
              <a:latin typeface="Arial" panose="020B0604020202020204" pitchFamily="34" charset="0"/>
              <a:sym typeface="Arial" panose="020B0604020202020204" pitchFamily="34" charset="0"/>
            </a:endParaRPr>
          </a:p>
        </p:txBody>
      </p:sp>
      <p:sp>
        <p:nvSpPr>
          <p:cNvPr id="37" name="ïšḻïďê-TextBox 88"/>
          <p:cNvSpPr txBox="1"/>
          <p:nvPr/>
        </p:nvSpPr>
        <p:spPr bwMode="auto">
          <a:xfrm>
            <a:off x="8337398" y="4257480"/>
            <a:ext cx="1258976" cy="309958"/>
          </a:xfrm>
          <a:prstGeom prst="rect">
            <a:avLst/>
          </a:prstGeom>
          <a:noFill/>
        </p:spPr>
        <p:txBody>
          <a:bodyPr wrap="none" lIns="90000" tIns="46800" rIns="90000" bIns="46800">
            <a:normAutofit/>
          </a:bodyPr>
          <a:lstStyle/>
          <a:p>
            <a:r>
              <a:rPr lang="en-US" altLang="zh-CN" sz="1400">
                <a:solidFill>
                  <a:srgbClr val="D10909"/>
                </a:solidFill>
                <a:latin typeface="Arial" panose="020B0604020202020204" pitchFamily="34" charset="0"/>
                <a:ea typeface="Arial" panose="020B0604020202020204" pitchFamily="34" charset="0"/>
                <a:sym typeface="Arial" panose="020B0604020202020204" pitchFamily="34" charset="0"/>
              </a:rPr>
              <a:t>05 Price undertakings</a:t>
            </a:r>
            <a:endParaRPr lang="zh-CN" altLang="en-US" sz="1400" dirty="0">
              <a:solidFill>
                <a:srgbClr val="D10909"/>
              </a:solidFill>
              <a:effectLst/>
              <a:latin typeface="Arial" panose="020B0604020202020204" pitchFamily="34" charset="0"/>
              <a:sym typeface="Arial" panose="020B0604020202020204" pitchFamily="34" charset="0"/>
            </a:endParaRPr>
          </a:p>
        </p:txBody>
      </p:sp>
      <p:pic>
        <p:nvPicPr>
          <p:cNvPr id="2" name="Picture 1" descr="Screenshot 2023-10-18 105503"/>
          <p:cNvPicPr>
            <a:picLocks noChangeAspect="1"/>
          </p:cNvPicPr>
          <p:nvPr/>
        </p:nvPicPr>
        <p:blipFill>
          <a:blip r:embed="rId1"/>
          <a:stretch>
            <a:fillRect/>
          </a:stretch>
        </p:blipFill>
        <p:spPr>
          <a:xfrm>
            <a:off x="1765300" y="1006475"/>
            <a:ext cx="8787765" cy="53803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wheel spokes="1"/>
      </p:transition>
    </mc:Choice>
    <mc:Fallback>
      <p:transition spd="slow">
        <p:wheel spokes="1"/>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6440" y="365125"/>
            <a:ext cx="11160000" cy="644525"/>
          </a:xfrm>
        </p:spPr>
        <p:txBody>
          <a:bodyPr/>
          <a:lstStyle/>
          <a:p>
            <a:r>
              <a:rPr lang="en-IN" altLang="en-US">
                <a:latin typeface="Arial" panose="020B0604020202020204" pitchFamily="34" charset="0"/>
                <a:ea typeface="Arial" panose="020B0604020202020204" pitchFamily="34" charset="0"/>
                <a:sym typeface="Arial" panose="020B0604020202020204" pitchFamily="34" charset="0"/>
              </a:rPr>
              <a:t>DEBT REPAYMENT STRATEGIES</a:t>
            </a:r>
            <a:endParaRPr lang="en-IN" altLang="en-US">
              <a:latin typeface="Arial" panose="020B0604020202020204" pitchFamily="34" charset="0"/>
              <a:ea typeface="Arial" panose="020B0604020202020204" pitchFamily="34" charset="0"/>
              <a:sym typeface="Arial" panose="020B0604020202020204" pitchFamily="34" charset="0"/>
            </a:endParaRPr>
          </a:p>
        </p:txBody>
      </p:sp>
      <p:sp>
        <p:nvSpPr>
          <p:cNvPr id="61" name="矩形 60"/>
          <p:cNvSpPr/>
          <p:nvPr/>
        </p:nvSpPr>
        <p:spPr>
          <a:xfrm>
            <a:off x="1440688" y="3898613"/>
            <a:ext cx="2332478" cy="2649855"/>
          </a:xfrm>
          <a:prstGeom prst="rect">
            <a:avLst/>
          </a:prstGeom>
        </p:spPr>
        <p:txBody>
          <a:bodyPr wrap="square">
            <a:spAutoFit/>
          </a:bodyPr>
          <a:lstStyle/>
          <a:p>
            <a:pPr algn="ctr">
              <a:lnSpc>
                <a:spcPct val="150000"/>
              </a:lnSpc>
              <a:spcAft>
                <a:spcPts val="600"/>
              </a:spcAft>
            </a:pPr>
            <a:r>
              <a:rPr lang="en-IN" altLang="en-US" sz="1400" b="1">
                <a:solidFill>
                  <a:srgbClr val="D10909"/>
                </a:solidFill>
                <a:latin typeface="Arial" panose="020B0604020202020204" pitchFamily="34" charset="0"/>
                <a:ea typeface="Arial" panose="020B0604020202020204" pitchFamily="34" charset="0"/>
                <a:sym typeface="Arial" panose="020B0604020202020204" pitchFamily="34" charset="0"/>
              </a:rPr>
              <a:t>DEBT SNOWBALL</a:t>
            </a:r>
            <a:endParaRPr lang="en-US" altLang="zh-CN" sz="1400" b="1">
              <a:solidFill>
                <a:srgbClr val="D10909"/>
              </a:solidFill>
              <a:latin typeface="Arial" panose="020B0604020202020204" pitchFamily="34" charset="0"/>
              <a:ea typeface="Arial" panose="020B0604020202020204" pitchFamily="34" charset="0"/>
              <a:sym typeface="Arial" panose="020B0604020202020204" pitchFamily="34" charset="0"/>
            </a:endParaRPr>
          </a:p>
          <a:p>
            <a:pPr algn="ctr" fontAlgn="base">
              <a:lnSpc>
                <a:spcPct val="130000"/>
              </a:lnSpc>
              <a:spcBef>
                <a:spcPct val="0"/>
              </a:spcBef>
              <a:spcAft>
                <a:spcPct val="0"/>
              </a:spcAft>
              <a:defRPr/>
            </a:pPr>
            <a:r>
              <a:rPr lang="en-US" altLang="zh-CN" sz="1200">
                <a:solidFill>
                  <a:srgbClr val="7E7E7E">
                    <a:lumMod val="75000"/>
                    <a:alpha val="70000"/>
                  </a:srgbClr>
                </a:solidFill>
                <a:latin typeface="Arial" panose="020B0604020202020204" pitchFamily="34" charset="0"/>
                <a:ea typeface="Arial" panose="020B0604020202020204" pitchFamily="34" charset="0"/>
                <a:cs typeface="+mn-ea"/>
                <a:sym typeface="Arial" panose="020B0604020202020204" pitchFamily="34" charset="0"/>
              </a:rPr>
              <a:t> This method involves paying off the smallest debts first, regardless of interest rates, while making minimum payments on other debts. As each small debt is eliminated, the freed-up money is applied to the next debt, creating a snowball effect.</a:t>
            </a:r>
            <a:endParaRPr lang="en-US" altLang="zh-CN" sz="1200">
              <a:solidFill>
                <a:srgbClr val="7E7E7E">
                  <a:lumMod val="75000"/>
                  <a:alpha val="70000"/>
                </a:srgbClr>
              </a:solidFill>
              <a:latin typeface="Arial" panose="020B0604020202020204" pitchFamily="34" charset="0"/>
              <a:ea typeface="Arial" panose="020B0604020202020204" pitchFamily="34" charset="0"/>
              <a:cs typeface="+mn-ea"/>
              <a:sym typeface="Arial" panose="020B0604020202020204" pitchFamily="34" charset="0"/>
            </a:endParaRPr>
          </a:p>
        </p:txBody>
      </p:sp>
      <p:sp>
        <p:nvSpPr>
          <p:cNvPr id="66" name="矩形 65"/>
          <p:cNvSpPr/>
          <p:nvPr/>
        </p:nvSpPr>
        <p:spPr>
          <a:xfrm>
            <a:off x="4761457" y="3898613"/>
            <a:ext cx="2332478" cy="2409825"/>
          </a:xfrm>
          <a:prstGeom prst="rect">
            <a:avLst/>
          </a:prstGeom>
        </p:spPr>
        <p:txBody>
          <a:bodyPr wrap="square">
            <a:spAutoFit/>
          </a:bodyPr>
          <a:lstStyle/>
          <a:p>
            <a:pPr algn="ctr">
              <a:lnSpc>
                <a:spcPct val="150000"/>
              </a:lnSpc>
              <a:spcAft>
                <a:spcPts val="600"/>
              </a:spcAft>
            </a:pPr>
            <a:r>
              <a:rPr lang="en-IN" altLang="en-US" sz="1400" b="1">
                <a:solidFill>
                  <a:srgbClr val="D10909"/>
                </a:solidFill>
                <a:latin typeface="Arial" panose="020B0604020202020204" pitchFamily="34" charset="0"/>
                <a:ea typeface="Arial" panose="020B0604020202020204" pitchFamily="34" charset="0"/>
                <a:sym typeface="Arial" panose="020B0604020202020204" pitchFamily="34" charset="0"/>
              </a:rPr>
              <a:t>DEBT AVALANCHE</a:t>
            </a:r>
            <a:endParaRPr lang="en-US" altLang="zh-CN" sz="1400" b="1">
              <a:solidFill>
                <a:srgbClr val="D10909"/>
              </a:solidFill>
              <a:latin typeface="Arial" panose="020B0604020202020204" pitchFamily="34" charset="0"/>
              <a:ea typeface="Arial" panose="020B0604020202020204" pitchFamily="34" charset="0"/>
              <a:sym typeface="Arial" panose="020B0604020202020204" pitchFamily="34" charset="0"/>
            </a:endParaRPr>
          </a:p>
          <a:p>
            <a:pPr algn="ctr" fontAlgn="base">
              <a:lnSpc>
                <a:spcPct val="130000"/>
              </a:lnSpc>
              <a:spcBef>
                <a:spcPct val="0"/>
              </a:spcBef>
              <a:spcAft>
                <a:spcPct val="0"/>
              </a:spcAft>
              <a:defRPr/>
            </a:pPr>
            <a:r>
              <a:rPr lang="en-US" altLang="zh-CN" sz="1200">
                <a:solidFill>
                  <a:srgbClr val="7E7E7E">
                    <a:lumMod val="75000"/>
                    <a:alpha val="70000"/>
                  </a:srgbClr>
                </a:solidFill>
                <a:latin typeface="Arial" panose="020B0604020202020204" pitchFamily="34" charset="0"/>
                <a:ea typeface="Arial" panose="020B0604020202020204" pitchFamily="34" charset="0"/>
                <a:cs typeface="+mn-ea"/>
                <a:sym typeface="Arial" panose="020B0604020202020204" pitchFamily="34" charset="0"/>
              </a:rPr>
              <a:t> With this strategy, you prioritize debts with the highest interest rates. By focusing on high-interest debts first, you minimize the overall interest costs over time while continuing to make minimum payments on other debts.</a:t>
            </a:r>
            <a:endParaRPr lang="en-US" altLang="zh-CN" sz="1200">
              <a:solidFill>
                <a:srgbClr val="7E7E7E">
                  <a:lumMod val="75000"/>
                  <a:alpha val="70000"/>
                </a:srgbClr>
              </a:solidFill>
              <a:latin typeface="Arial" panose="020B0604020202020204" pitchFamily="34" charset="0"/>
              <a:ea typeface="Arial" panose="020B0604020202020204" pitchFamily="34" charset="0"/>
              <a:cs typeface="+mn-ea"/>
              <a:sym typeface="Arial" panose="020B0604020202020204" pitchFamily="34" charset="0"/>
            </a:endParaRPr>
          </a:p>
        </p:txBody>
      </p:sp>
      <p:sp>
        <p:nvSpPr>
          <p:cNvPr id="68" name="椭圆 67"/>
          <p:cNvSpPr/>
          <p:nvPr/>
        </p:nvSpPr>
        <p:spPr>
          <a:xfrm>
            <a:off x="5310415" y="2278461"/>
            <a:ext cx="1319218" cy="1319218"/>
          </a:xfrm>
          <a:prstGeom prst="ellipse">
            <a:avLst/>
          </a:prstGeom>
          <a:solidFill>
            <a:srgbClr val="D1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sym typeface="Arial" panose="020B0604020202020204" pitchFamily="34" charset="0"/>
            </a:endParaRPr>
          </a:p>
        </p:txBody>
      </p:sp>
      <p:sp>
        <p:nvSpPr>
          <p:cNvPr id="56" name="矩形 55"/>
          <p:cNvSpPr/>
          <p:nvPr/>
        </p:nvSpPr>
        <p:spPr>
          <a:xfrm>
            <a:off x="7726164" y="3898613"/>
            <a:ext cx="3107261" cy="1930400"/>
          </a:xfrm>
          <a:prstGeom prst="rect">
            <a:avLst/>
          </a:prstGeom>
        </p:spPr>
        <p:txBody>
          <a:bodyPr wrap="square">
            <a:spAutoFit/>
          </a:bodyPr>
          <a:lstStyle/>
          <a:p>
            <a:pPr algn="ctr">
              <a:lnSpc>
                <a:spcPct val="150000"/>
              </a:lnSpc>
              <a:spcAft>
                <a:spcPts val="600"/>
              </a:spcAft>
            </a:pPr>
            <a:r>
              <a:rPr lang="en-IN" altLang="en-US" sz="1400" b="1">
                <a:solidFill>
                  <a:srgbClr val="D10909"/>
                </a:solidFill>
                <a:latin typeface="Arial" panose="020B0604020202020204" pitchFamily="34" charset="0"/>
                <a:ea typeface="Arial" panose="020B0604020202020204" pitchFamily="34" charset="0"/>
                <a:sym typeface="Arial" panose="020B0604020202020204" pitchFamily="34" charset="0"/>
              </a:rPr>
              <a:t>DEBT CONSOLIDATION</a:t>
            </a:r>
            <a:endParaRPr lang="en-US" altLang="zh-CN" sz="1400" b="1">
              <a:solidFill>
                <a:srgbClr val="D10909"/>
              </a:solidFill>
              <a:latin typeface="Arial" panose="020B0604020202020204" pitchFamily="34" charset="0"/>
              <a:ea typeface="Arial" panose="020B0604020202020204" pitchFamily="34" charset="0"/>
              <a:sym typeface="Arial" panose="020B0604020202020204" pitchFamily="34" charset="0"/>
            </a:endParaRPr>
          </a:p>
          <a:p>
            <a:pPr algn="ctr" fontAlgn="base">
              <a:lnSpc>
                <a:spcPct val="130000"/>
              </a:lnSpc>
              <a:spcBef>
                <a:spcPct val="0"/>
              </a:spcBef>
              <a:spcAft>
                <a:spcPct val="0"/>
              </a:spcAft>
              <a:defRPr/>
            </a:pPr>
            <a:r>
              <a:rPr lang="en-US" altLang="zh-CN" sz="1200">
                <a:solidFill>
                  <a:srgbClr val="7E7E7E">
                    <a:lumMod val="75000"/>
                    <a:alpha val="70000"/>
                  </a:srgbClr>
                </a:solidFill>
                <a:latin typeface="Arial" panose="020B0604020202020204" pitchFamily="34" charset="0"/>
                <a:ea typeface="Arial" panose="020B0604020202020204" pitchFamily="34" charset="0"/>
                <a:cs typeface="+mn-ea"/>
                <a:sym typeface="Arial" panose="020B0604020202020204" pitchFamily="34" charset="0"/>
              </a:rPr>
              <a:t> Combining multiple debts into a single, lower-interest loan can simplify payments and reduce overall interest costs. Common consolidation methods include personal loans, balance transfer credit cards, or home equity loans.</a:t>
            </a:r>
            <a:endParaRPr lang="en-US" altLang="zh-CN" sz="1200">
              <a:solidFill>
                <a:srgbClr val="7E7E7E">
                  <a:lumMod val="75000"/>
                  <a:alpha val="70000"/>
                </a:srgbClr>
              </a:solidFill>
              <a:latin typeface="Arial" panose="020B0604020202020204" pitchFamily="34" charset="0"/>
              <a:ea typeface="Arial" panose="020B0604020202020204" pitchFamily="34" charset="0"/>
              <a:cs typeface="+mn-ea"/>
              <a:sym typeface="Arial" panose="020B0604020202020204" pitchFamily="34" charset="0"/>
            </a:endParaRPr>
          </a:p>
        </p:txBody>
      </p:sp>
      <p:grpSp>
        <p:nvGrpSpPr>
          <p:cNvPr id="76" name="组合 75"/>
          <p:cNvGrpSpPr/>
          <p:nvPr/>
        </p:nvGrpSpPr>
        <p:grpSpPr>
          <a:xfrm>
            <a:off x="1947318" y="2278461"/>
            <a:ext cx="1319218" cy="1319218"/>
            <a:chOff x="6932760" y="2506585"/>
            <a:chExt cx="1147322" cy="1147322"/>
          </a:xfrm>
        </p:grpSpPr>
        <p:sp>
          <p:nvSpPr>
            <p:cNvPr id="58" name="椭圆 57"/>
            <p:cNvSpPr/>
            <p:nvPr/>
          </p:nvSpPr>
          <p:spPr>
            <a:xfrm>
              <a:off x="6932760" y="2506585"/>
              <a:ext cx="1147322" cy="1147322"/>
            </a:xfrm>
            <a:prstGeom prst="ellipse">
              <a:avLst/>
            </a:prstGeom>
            <a:solidFill>
              <a:srgbClr val="D1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sym typeface="Arial" panose="020B0604020202020204" pitchFamily="34" charset="0"/>
              </a:endParaRPr>
            </a:p>
          </p:txBody>
        </p:sp>
        <p:sp>
          <p:nvSpPr>
            <p:cNvPr id="72" name="Freeform 80"/>
            <p:cNvSpPr>
              <a:spLocks noEditPoints="1"/>
            </p:cNvSpPr>
            <p:nvPr/>
          </p:nvSpPr>
          <p:spPr bwMode="auto">
            <a:xfrm>
              <a:off x="7265015" y="2838450"/>
              <a:ext cx="481224" cy="483592"/>
            </a:xfrm>
            <a:custGeom>
              <a:avLst/>
              <a:gdLst>
                <a:gd name="T0" fmla="*/ 1017 w 1017"/>
                <a:gd name="T1" fmla="*/ 28 h 1017"/>
                <a:gd name="T2" fmla="*/ 1017 w 1017"/>
                <a:gd name="T3" fmla="*/ 25 h 1017"/>
                <a:gd name="T4" fmla="*/ 1015 w 1017"/>
                <a:gd name="T5" fmla="*/ 19 h 1017"/>
                <a:gd name="T6" fmla="*/ 1014 w 1017"/>
                <a:gd name="T7" fmla="*/ 17 h 1017"/>
                <a:gd name="T8" fmla="*/ 1011 w 1017"/>
                <a:gd name="T9" fmla="*/ 12 h 1017"/>
                <a:gd name="T10" fmla="*/ 1008 w 1017"/>
                <a:gd name="T11" fmla="*/ 9 h 1017"/>
                <a:gd name="T12" fmla="*/ 1005 w 1017"/>
                <a:gd name="T13" fmla="*/ 6 h 1017"/>
                <a:gd name="T14" fmla="*/ 1003 w 1017"/>
                <a:gd name="T15" fmla="*/ 5 h 1017"/>
                <a:gd name="T16" fmla="*/ 1002 w 1017"/>
                <a:gd name="T17" fmla="*/ 4 h 1017"/>
                <a:gd name="T18" fmla="*/ 1002 w 1017"/>
                <a:gd name="T19" fmla="*/ 4 h 1017"/>
                <a:gd name="T20" fmla="*/ 995 w 1017"/>
                <a:gd name="T21" fmla="*/ 1 h 1017"/>
                <a:gd name="T22" fmla="*/ 991 w 1017"/>
                <a:gd name="T23" fmla="*/ 0 h 1017"/>
                <a:gd name="T24" fmla="*/ 984 w 1017"/>
                <a:gd name="T25" fmla="*/ 0 h 1017"/>
                <a:gd name="T26" fmla="*/ 983 w 1017"/>
                <a:gd name="T27" fmla="*/ 0 h 1017"/>
                <a:gd name="T28" fmla="*/ 977 w 1017"/>
                <a:gd name="T29" fmla="*/ 1 h 1017"/>
                <a:gd name="T30" fmla="*/ 973 w 1017"/>
                <a:gd name="T31" fmla="*/ 2 h 1017"/>
                <a:gd name="T32" fmla="*/ 968 w 1017"/>
                <a:gd name="T33" fmla="*/ 5 h 1017"/>
                <a:gd name="T34" fmla="*/ 968 w 1017"/>
                <a:gd name="T35" fmla="*/ 5 h 1017"/>
                <a:gd name="T36" fmla="*/ 10 w 1017"/>
                <a:gd name="T37" fmla="*/ 676 h 1017"/>
                <a:gd name="T38" fmla="*/ 1 w 1017"/>
                <a:gd name="T39" fmla="*/ 689 h 1017"/>
                <a:gd name="T40" fmla="*/ 0 w 1017"/>
                <a:gd name="T41" fmla="*/ 704 h 1017"/>
                <a:gd name="T42" fmla="*/ 3 w 1017"/>
                <a:gd name="T43" fmla="*/ 713 h 1017"/>
                <a:gd name="T44" fmla="*/ 13 w 1017"/>
                <a:gd name="T45" fmla="*/ 724 h 1017"/>
                <a:gd name="T46" fmla="*/ 27 w 1017"/>
                <a:gd name="T47" fmla="*/ 731 h 1017"/>
                <a:gd name="T48" fmla="*/ 350 w 1017"/>
                <a:gd name="T49" fmla="*/ 985 h 1017"/>
                <a:gd name="T50" fmla="*/ 351 w 1017"/>
                <a:gd name="T51" fmla="*/ 988 h 1017"/>
                <a:gd name="T52" fmla="*/ 354 w 1017"/>
                <a:gd name="T53" fmla="*/ 1000 h 1017"/>
                <a:gd name="T54" fmla="*/ 357 w 1017"/>
                <a:gd name="T55" fmla="*/ 1005 h 1017"/>
                <a:gd name="T56" fmla="*/ 365 w 1017"/>
                <a:gd name="T57" fmla="*/ 1012 h 1017"/>
                <a:gd name="T58" fmla="*/ 368 w 1017"/>
                <a:gd name="T59" fmla="*/ 1014 h 1017"/>
                <a:gd name="T60" fmla="*/ 376 w 1017"/>
                <a:gd name="T61" fmla="*/ 1016 h 1017"/>
                <a:gd name="T62" fmla="*/ 382 w 1017"/>
                <a:gd name="T63" fmla="*/ 1017 h 1017"/>
                <a:gd name="T64" fmla="*/ 393 w 1017"/>
                <a:gd name="T65" fmla="*/ 1015 h 1017"/>
                <a:gd name="T66" fmla="*/ 399 w 1017"/>
                <a:gd name="T67" fmla="*/ 1012 h 1017"/>
                <a:gd name="T68" fmla="*/ 405 w 1017"/>
                <a:gd name="T69" fmla="*/ 1006 h 1017"/>
                <a:gd name="T70" fmla="*/ 524 w 1017"/>
                <a:gd name="T71" fmla="*/ 821 h 1017"/>
                <a:gd name="T72" fmla="*/ 876 w 1017"/>
                <a:gd name="T73" fmla="*/ 1013 h 1017"/>
                <a:gd name="T74" fmla="*/ 891 w 1017"/>
                <a:gd name="T75" fmla="*/ 1017 h 1017"/>
                <a:gd name="T76" fmla="*/ 906 w 1017"/>
                <a:gd name="T77" fmla="*/ 1013 h 1017"/>
                <a:gd name="T78" fmla="*/ 921 w 1017"/>
                <a:gd name="T79" fmla="*/ 996 h 1017"/>
                <a:gd name="T80" fmla="*/ 1017 w 1017"/>
                <a:gd name="T81" fmla="*/ 34 h 1017"/>
                <a:gd name="T82" fmla="*/ 367 w 1017"/>
                <a:gd name="T83" fmla="*/ 667 h 1017"/>
                <a:gd name="T84" fmla="*/ 367 w 1017"/>
                <a:gd name="T85" fmla="*/ 667 h 1017"/>
                <a:gd name="T86" fmla="*/ 760 w 1017"/>
                <a:gd name="T87" fmla="*/ 328 h 1017"/>
                <a:gd name="T88" fmla="*/ 557 w 1017"/>
                <a:gd name="T89" fmla="*/ 76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7">
                  <a:moveTo>
                    <a:pt x="1017" y="31"/>
                  </a:moveTo>
                  <a:lnTo>
                    <a:pt x="1017" y="31"/>
                  </a:lnTo>
                  <a:lnTo>
                    <a:pt x="1017" y="28"/>
                  </a:lnTo>
                  <a:lnTo>
                    <a:pt x="1017" y="28"/>
                  </a:lnTo>
                  <a:lnTo>
                    <a:pt x="1017" y="25"/>
                  </a:lnTo>
                  <a:lnTo>
                    <a:pt x="1017" y="25"/>
                  </a:lnTo>
                  <a:lnTo>
                    <a:pt x="1016" y="23"/>
                  </a:lnTo>
                  <a:lnTo>
                    <a:pt x="1016" y="23"/>
                  </a:lnTo>
                  <a:lnTo>
                    <a:pt x="1015" y="19"/>
                  </a:lnTo>
                  <a:lnTo>
                    <a:pt x="1015" y="19"/>
                  </a:lnTo>
                  <a:lnTo>
                    <a:pt x="1014" y="17"/>
                  </a:lnTo>
                  <a:lnTo>
                    <a:pt x="1014" y="17"/>
                  </a:lnTo>
                  <a:lnTo>
                    <a:pt x="1013" y="15"/>
                  </a:lnTo>
                  <a:lnTo>
                    <a:pt x="1013" y="15"/>
                  </a:lnTo>
                  <a:lnTo>
                    <a:pt x="1011" y="12"/>
                  </a:lnTo>
                  <a:lnTo>
                    <a:pt x="1011" y="12"/>
                  </a:lnTo>
                  <a:lnTo>
                    <a:pt x="1008" y="9"/>
                  </a:lnTo>
                  <a:lnTo>
                    <a:pt x="1008" y="9"/>
                  </a:lnTo>
                  <a:lnTo>
                    <a:pt x="1006" y="7"/>
                  </a:lnTo>
                  <a:lnTo>
                    <a:pt x="1006" y="7"/>
                  </a:lnTo>
                  <a:lnTo>
                    <a:pt x="1005" y="6"/>
                  </a:lnTo>
                  <a:lnTo>
                    <a:pt x="1005" y="6"/>
                  </a:lnTo>
                  <a:lnTo>
                    <a:pt x="1003" y="5"/>
                  </a:lnTo>
                  <a:lnTo>
                    <a:pt x="1003" y="5"/>
                  </a:lnTo>
                  <a:lnTo>
                    <a:pt x="1002" y="4"/>
                  </a:lnTo>
                  <a:lnTo>
                    <a:pt x="1002" y="4"/>
                  </a:lnTo>
                  <a:lnTo>
                    <a:pt x="1002" y="4"/>
                  </a:lnTo>
                  <a:lnTo>
                    <a:pt x="1002" y="4"/>
                  </a:lnTo>
                  <a:lnTo>
                    <a:pt x="1002" y="4"/>
                  </a:lnTo>
                  <a:lnTo>
                    <a:pt x="1002" y="4"/>
                  </a:lnTo>
                  <a:lnTo>
                    <a:pt x="998" y="2"/>
                  </a:lnTo>
                  <a:lnTo>
                    <a:pt x="998" y="2"/>
                  </a:lnTo>
                  <a:lnTo>
                    <a:pt x="995" y="1"/>
                  </a:lnTo>
                  <a:lnTo>
                    <a:pt x="995" y="1"/>
                  </a:lnTo>
                  <a:lnTo>
                    <a:pt x="991" y="0"/>
                  </a:lnTo>
                  <a:lnTo>
                    <a:pt x="991" y="0"/>
                  </a:lnTo>
                  <a:lnTo>
                    <a:pt x="988" y="0"/>
                  </a:lnTo>
                  <a:lnTo>
                    <a:pt x="988" y="0"/>
                  </a:lnTo>
                  <a:lnTo>
                    <a:pt x="984" y="0"/>
                  </a:lnTo>
                  <a:lnTo>
                    <a:pt x="984" y="0"/>
                  </a:lnTo>
                  <a:lnTo>
                    <a:pt x="983" y="0"/>
                  </a:lnTo>
                  <a:lnTo>
                    <a:pt x="983" y="0"/>
                  </a:lnTo>
                  <a:lnTo>
                    <a:pt x="981" y="0"/>
                  </a:lnTo>
                  <a:lnTo>
                    <a:pt x="981" y="0"/>
                  </a:lnTo>
                  <a:lnTo>
                    <a:pt x="977" y="1"/>
                  </a:lnTo>
                  <a:lnTo>
                    <a:pt x="977" y="1"/>
                  </a:lnTo>
                  <a:lnTo>
                    <a:pt x="973" y="2"/>
                  </a:lnTo>
                  <a:lnTo>
                    <a:pt x="973" y="2"/>
                  </a:lnTo>
                  <a:lnTo>
                    <a:pt x="971" y="3"/>
                  </a:lnTo>
                  <a:lnTo>
                    <a:pt x="971" y="3"/>
                  </a:lnTo>
                  <a:lnTo>
                    <a:pt x="968" y="5"/>
                  </a:lnTo>
                  <a:lnTo>
                    <a:pt x="968" y="5"/>
                  </a:lnTo>
                  <a:lnTo>
                    <a:pt x="968" y="5"/>
                  </a:lnTo>
                  <a:lnTo>
                    <a:pt x="968" y="5"/>
                  </a:lnTo>
                  <a:lnTo>
                    <a:pt x="14" y="673"/>
                  </a:lnTo>
                  <a:lnTo>
                    <a:pt x="14" y="673"/>
                  </a:lnTo>
                  <a:lnTo>
                    <a:pt x="10" y="676"/>
                  </a:lnTo>
                  <a:lnTo>
                    <a:pt x="6" y="680"/>
                  </a:lnTo>
                  <a:lnTo>
                    <a:pt x="3" y="684"/>
                  </a:lnTo>
                  <a:lnTo>
                    <a:pt x="1" y="689"/>
                  </a:lnTo>
                  <a:lnTo>
                    <a:pt x="0" y="693"/>
                  </a:lnTo>
                  <a:lnTo>
                    <a:pt x="0" y="698"/>
                  </a:lnTo>
                  <a:lnTo>
                    <a:pt x="0" y="704"/>
                  </a:lnTo>
                  <a:lnTo>
                    <a:pt x="1" y="708"/>
                  </a:lnTo>
                  <a:lnTo>
                    <a:pt x="1" y="708"/>
                  </a:lnTo>
                  <a:lnTo>
                    <a:pt x="3" y="713"/>
                  </a:lnTo>
                  <a:lnTo>
                    <a:pt x="6" y="718"/>
                  </a:lnTo>
                  <a:lnTo>
                    <a:pt x="10" y="721"/>
                  </a:lnTo>
                  <a:lnTo>
                    <a:pt x="13" y="724"/>
                  </a:lnTo>
                  <a:lnTo>
                    <a:pt x="17" y="727"/>
                  </a:lnTo>
                  <a:lnTo>
                    <a:pt x="21" y="730"/>
                  </a:lnTo>
                  <a:lnTo>
                    <a:pt x="27" y="731"/>
                  </a:lnTo>
                  <a:lnTo>
                    <a:pt x="32" y="731"/>
                  </a:lnTo>
                  <a:lnTo>
                    <a:pt x="350" y="731"/>
                  </a:lnTo>
                  <a:lnTo>
                    <a:pt x="350" y="985"/>
                  </a:lnTo>
                  <a:lnTo>
                    <a:pt x="350" y="985"/>
                  </a:lnTo>
                  <a:lnTo>
                    <a:pt x="351" y="988"/>
                  </a:lnTo>
                  <a:lnTo>
                    <a:pt x="351" y="988"/>
                  </a:lnTo>
                  <a:lnTo>
                    <a:pt x="352" y="995"/>
                  </a:lnTo>
                  <a:lnTo>
                    <a:pt x="352" y="995"/>
                  </a:lnTo>
                  <a:lnTo>
                    <a:pt x="354" y="1000"/>
                  </a:lnTo>
                  <a:lnTo>
                    <a:pt x="354" y="1000"/>
                  </a:lnTo>
                  <a:lnTo>
                    <a:pt x="357" y="1005"/>
                  </a:lnTo>
                  <a:lnTo>
                    <a:pt x="357" y="1005"/>
                  </a:lnTo>
                  <a:lnTo>
                    <a:pt x="362" y="1010"/>
                  </a:lnTo>
                  <a:lnTo>
                    <a:pt x="362" y="1010"/>
                  </a:lnTo>
                  <a:lnTo>
                    <a:pt x="365" y="1012"/>
                  </a:lnTo>
                  <a:lnTo>
                    <a:pt x="365" y="1012"/>
                  </a:lnTo>
                  <a:lnTo>
                    <a:pt x="368" y="1014"/>
                  </a:lnTo>
                  <a:lnTo>
                    <a:pt x="368" y="1014"/>
                  </a:lnTo>
                  <a:lnTo>
                    <a:pt x="370" y="1015"/>
                  </a:lnTo>
                  <a:lnTo>
                    <a:pt x="370" y="1015"/>
                  </a:lnTo>
                  <a:lnTo>
                    <a:pt x="376" y="1016"/>
                  </a:lnTo>
                  <a:lnTo>
                    <a:pt x="382" y="1017"/>
                  </a:lnTo>
                  <a:lnTo>
                    <a:pt x="382" y="1017"/>
                  </a:lnTo>
                  <a:lnTo>
                    <a:pt x="382" y="1017"/>
                  </a:lnTo>
                  <a:lnTo>
                    <a:pt x="387" y="1016"/>
                  </a:lnTo>
                  <a:lnTo>
                    <a:pt x="393" y="1015"/>
                  </a:lnTo>
                  <a:lnTo>
                    <a:pt x="393" y="1015"/>
                  </a:lnTo>
                  <a:lnTo>
                    <a:pt x="395" y="1014"/>
                  </a:lnTo>
                  <a:lnTo>
                    <a:pt x="395" y="1014"/>
                  </a:lnTo>
                  <a:lnTo>
                    <a:pt x="399" y="1012"/>
                  </a:lnTo>
                  <a:lnTo>
                    <a:pt x="403" y="1007"/>
                  </a:lnTo>
                  <a:lnTo>
                    <a:pt x="403" y="1007"/>
                  </a:lnTo>
                  <a:lnTo>
                    <a:pt x="405" y="1006"/>
                  </a:lnTo>
                  <a:lnTo>
                    <a:pt x="405" y="1006"/>
                  </a:lnTo>
                  <a:lnTo>
                    <a:pt x="409" y="1002"/>
                  </a:lnTo>
                  <a:lnTo>
                    <a:pt x="524" y="821"/>
                  </a:lnTo>
                  <a:lnTo>
                    <a:pt x="524" y="821"/>
                  </a:lnTo>
                  <a:lnTo>
                    <a:pt x="526" y="822"/>
                  </a:lnTo>
                  <a:lnTo>
                    <a:pt x="876" y="1013"/>
                  </a:lnTo>
                  <a:lnTo>
                    <a:pt x="876" y="1013"/>
                  </a:lnTo>
                  <a:lnTo>
                    <a:pt x="883" y="1016"/>
                  </a:lnTo>
                  <a:lnTo>
                    <a:pt x="891" y="1017"/>
                  </a:lnTo>
                  <a:lnTo>
                    <a:pt x="898" y="1016"/>
                  </a:lnTo>
                  <a:lnTo>
                    <a:pt x="906" y="1013"/>
                  </a:lnTo>
                  <a:lnTo>
                    <a:pt x="906" y="1013"/>
                  </a:lnTo>
                  <a:lnTo>
                    <a:pt x="912" y="1009"/>
                  </a:lnTo>
                  <a:lnTo>
                    <a:pt x="917" y="1003"/>
                  </a:lnTo>
                  <a:lnTo>
                    <a:pt x="921" y="996"/>
                  </a:lnTo>
                  <a:lnTo>
                    <a:pt x="922" y="988"/>
                  </a:lnTo>
                  <a:lnTo>
                    <a:pt x="1017" y="34"/>
                  </a:lnTo>
                  <a:lnTo>
                    <a:pt x="1017" y="34"/>
                  </a:lnTo>
                  <a:lnTo>
                    <a:pt x="1017" y="31"/>
                  </a:lnTo>
                  <a:lnTo>
                    <a:pt x="1017" y="31"/>
                  </a:lnTo>
                  <a:close/>
                  <a:moveTo>
                    <a:pt x="367" y="667"/>
                  </a:moveTo>
                  <a:lnTo>
                    <a:pt x="133" y="667"/>
                  </a:lnTo>
                  <a:lnTo>
                    <a:pt x="773" y="219"/>
                  </a:lnTo>
                  <a:lnTo>
                    <a:pt x="367" y="667"/>
                  </a:lnTo>
                  <a:close/>
                  <a:moveTo>
                    <a:pt x="413" y="875"/>
                  </a:moveTo>
                  <a:lnTo>
                    <a:pt x="413" y="711"/>
                  </a:lnTo>
                  <a:lnTo>
                    <a:pt x="760" y="328"/>
                  </a:lnTo>
                  <a:lnTo>
                    <a:pt x="413" y="875"/>
                  </a:lnTo>
                  <a:close/>
                  <a:moveTo>
                    <a:pt x="864" y="934"/>
                  </a:moveTo>
                  <a:lnTo>
                    <a:pt x="557" y="767"/>
                  </a:lnTo>
                  <a:lnTo>
                    <a:pt x="941" y="162"/>
                  </a:lnTo>
                  <a:lnTo>
                    <a:pt x="864" y="934"/>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2"/>
                </a:solidFill>
                <a:latin typeface="Arial" panose="020B0604020202020204" pitchFamily="34" charset="0"/>
                <a:sym typeface="Arial" panose="020B0604020202020204" pitchFamily="34" charset="0"/>
              </a:endParaRPr>
            </a:p>
          </p:txBody>
        </p:sp>
      </p:grpSp>
      <p:grpSp>
        <p:nvGrpSpPr>
          <p:cNvPr id="25" name="组合 24"/>
          <p:cNvGrpSpPr/>
          <p:nvPr/>
        </p:nvGrpSpPr>
        <p:grpSpPr>
          <a:xfrm>
            <a:off x="8673512" y="2278461"/>
            <a:ext cx="1320971" cy="1319218"/>
            <a:chOff x="10774845" y="5114345"/>
            <a:chExt cx="648000" cy="648000"/>
          </a:xfrm>
        </p:grpSpPr>
        <p:sp>
          <p:nvSpPr>
            <p:cNvPr id="26" name="椭圆 25"/>
            <p:cNvSpPr/>
            <p:nvPr/>
          </p:nvSpPr>
          <p:spPr>
            <a:xfrm>
              <a:off x="10774845" y="5114345"/>
              <a:ext cx="648000" cy="648000"/>
            </a:xfrm>
            <a:prstGeom prst="ellipse">
              <a:avLst/>
            </a:prstGeom>
            <a:solidFill>
              <a:srgbClr val="D1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sym typeface="Arial" panose="020B0604020202020204" pitchFamily="34" charset="0"/>
              </a:endParaRPr>
            </a:p>
          </p:txBody>
        </p:sp>
        <p:sp>
          <p:nvSpPr>
            <p:cNvPr id="27" name="Freeform 92"/>
            <p:cNvSpPr>
              <a:spLocks noEditPoints="1"/>
            </p:cNvSpPr>
            <p:nvPr/>
          </p:nvSpPr>
          <p:spPr bwMode="auto">
            <a:xfrm>
              <a:off x="10936920" y="5297058"/>
              <a:ext cx="323850" cy="282575"/>
            </a:xfrm>
            <a:custGeom>
              <a:avLst/>
              <a:gdLst>
                <a:gd name="T0" fmla="*/ 359 w 1018"/>
                <a:gd name="T1" fmla="*/ 20 h 890"/>
                <a:gd name="T2" fmla="*/ 186 w 1018"/>
                <a:gd name="T3" fmla="*/ 102 h 890"/>
                <a:gd name="T4" fmla="*/ 62 w 1018"/>
                <a:gd name="T5" fmla="*/ 233 h 890"/>
                <a:gd name="T6" fmla="*/ 3 w 1018"/>
                <a:gd name="T7" fmla="*/ 400 h 890"/>
                <a:gd name="T8" fmla="*/ 16 w 1018"/>
                <a:gd name="T9" fmla="*/ 557 h 890"/>
                <a:gd name="T10" fmla="*/ 102 w 1018"/>
                <a:gd name="T11" fmla="*/ 711 h 890"/>
                <a:gd name="T12" fmla="*/ 246 w 1018"/>
                <a:gd name="T13" fmla="*/ 826 h 890"/>
                <a:gd name="T14" fmla="*/ 433 w 1018"/>
                <a:gd name="T15" fmla="*/ 885 h 890"/>
                <a:gd name="T16" fmla="*/ 612 w 1018"/>
                <a:gd name="T17" fmla="*/ 882 h 890"/>
                <a:gd name="T18" fmla="*/ 794 w 1018"/>
                <a:gd name="T19" fmla="*/ 814 h 890"/>
                <a:gd name="T20" fmla="*/ 931 w 1018"/>
                <a:gd name="T21" fmla="*/ 694 h 890"/>
                <a:gd name="T22" fmla="*/ 1008 w 1018"/>
                <a:gd name="T23" fmla="*/ 535 h 890"/>
                <a:gd name="T24" fmla="*/ 1013 w 1018"/>
                <a:gd name="T25" fmla="*/ 378 h 890"/>
                <a:gd name="T26" fmla="*/ 944 w 1018"/>
                <a:gd name="T27" fmla="*/ 214 h 890"/>
                <a:gd name="T28" fmla="*/ 813 w 1018"/>
                <a:gd name="T29" fmla="*/ 89 h 890"/>
                <a:gd name="T30" fmla="*/ 636 w 1018"/>
                <a:gd name="T31" fmla="*/ 14 h 890"/>
                <a:gd name="T32" fmla="*/ 330 w 1018"/>
                <a:gd name="T33" fmla="*/ 96 h 890"/>
                <a:gd name="T34" fmla="*/ 230 w 1018"/>
                <a:gd name="T35" fmla="*/ 149 h 890"/>
                <a:gd name="T36" fmla="*/ 195 w 1018"/>
                <a:gd name="T37" fmla="*/ 204 h 890"/>
                <a:gd name="T38" fmla="*/ 234 w 1018"/>
                <a:gd name="T39" fmla="*/ 321 h 890"/>
                <a:gd name="T40" fmla="*/ 71 w 1018"/>
                <a:gd name="T41" fmla="*/ 382 h 890"/>
                <a:gd name="T42" fmla="*/ 117 w 1018"/>
                <a:gd name="T43" fmla="*/ 266 h 890"/>
                <a:gd name="T44" fmla="*/ 224 w 1018"/>
                <a:gd name="T45" fmla="*/ 477 h 890"/>
                <a:gd name="T46" fmla="*/ 249 w 1018"/>
                <a:gd name="T47" fmla="*/ 634 h 890"/>
                <a:gd name="T48" fmla="*/ 155 w 1018"/>
                <a:gd name="T49" fmla="*/ 675 h 890"/>
                <a:gd name="T50" fmla="*/ 88 w 1018"/>
                <a:gd name="T51" fmla="*/ 569 h 890"/>
                <a:gd name="T52" fmla="*/ 230 w 1018"/>
                <a:gd name="T53" fmla="*/ 741 h 890"/>
                <a:gd name="T54" fmla="*/ 330 w 1018"/>
                <a:gd name="T55" fmla="*/ 794 h 890"/>
                <a:gd name="T56" fmla="*/ 478 w 1018"/>
                <a:gd name="T57" fmla="*/ 822 h 890"/>
                <a:gd name="T58" fmla="*/ 385 w 1018"/>
                <a:gd name="T59" fmla="*/ 760 h 890"/>
                <a:gd name="T60" fmla="*/ 478 w 1018"/>
                <a:gd name="T61" fmla="*/ 669 h 890"/>
                <a:gd name="T62" fmla="*/ 335 w 1018"/>
                <a:gd name="T63" fmla="*/ 626 h 890"/>
                <a:gd name="T64" fmla="*/ 291 w 1018"/>
                <a:gd name="T65" fmla="*/ 518 h 890"/>
                <a:gd name="T66" fmla="*/ 289 w 1018"/>
                <a:gd name="T67" fmla="*/ 393 h 890"/>
                <a:gd name="T68" fmla="*/ 317 w 1018"/>
                <a:gd name="T69" fmla="*/ 258 h 890"/>
                <a:gd name="T70" fmla="*/ 478 w 1018"/>
                <a:gd name="T71" fmla="*/ 221 h 890"/>
                <a:gd name="T72" fmla="*/ 385 w 1018"/>
                <a:gd name="T73" fmla="*/ 131 h 890"/>
                <a:gd name="T74" fmla="*/ 478 w 1018"/>
                <a:gd name="T75" fmla="*/ 69 h 890"/>
                <a:gd name="T76" fmla="*/ 785 w 1018"/>
                <a:gd name="T77" fmla="*/ 321 h 890"/>
                <a:gd name="T78" fmla="*/ 823 w 1018"/>
                <a:gd name="T79" fmla="*/ 204 h 890"/>
                <a:gd name="T80" fmla="*/ 910 w 1018"/>
                <a:gd name="T81" fmla="*/ 280 h 890"/>
                <a:gd name="T82" fmla="*/ 951 w 1018"/>
                <a:gd name="T83" fmla="*/ 398 h 890"/>
                <a:gd name="T84" fmla="*/ 728 w 1018"/>
                <a:gd name="T85" fmla="*/ 154 h 890"/>
                <a:gd name="T86" fmla="*/ 790 w 1018"/>
                <a:gd name="T87" fmla="*/ 149 h 890"/>
                <a:gd name="T88" fmla="*/ 590 w 1018"/>
                <a:gd name="T89" fmla="*/ 91 h 890"/>
                <a:gd name="T90" fmla="*/ 645 w 1018"/>
                <a:gd name="T91" fmla="*/ 207 h 890"/>
                <a:gd name="T92" fmla="*/ 625 w 1018"/>
                <a:gd name="T93" fmla="*/ 277 h 890"/>
                <a:gd name="T94" fmla="*/ 721 w 1018"/>
                <a:gd name="T95" fmla="*/ 332 h 890"/>
                <a:gd name="T96" fmla="*/ 731 w 1018"/>
                <a:gd name="T97" fmla="*/ 477 h 890"/>
                <a:gd name="T98" fmla="*/ 708 w 1018"/>
                <a:gd name="T99" fmla="*/ 615 h 890"/>
                <a:gd name="T100" fmla="*/ 541 w 1018"/>
                <a:gd name="T101" fmla="*/ 477 h 890"/>
                <a:gd name="T102" fmla="*/ 678 w 1018"/>
                <a:gd name="T103" fmla="*/ 692 h 890"/>
                <a:gd name="T104" fmla="*/ 571 w 1018"/>
                <a:gd name="T105" fmla="*/ 811 h 890"/>
                <a:gd name="T106" fmla="*/ 716 w 1018"/>
                <a:gd name="T107" fmla="*/ 756 h 890"/>
                <a:gd name="T108" fmla="*/ 742 w 1018"/>
                <a:gd name="T109" fmla="*/ 770 h 890"/>
                <a:gd name="T110" fmla="*/ 785 w 1018"/>
                <a:gd name="T111" fmla="*/ 664 h 890"/>
                <a:gd name="T112" fmla="*/ 791 w 1018"/>
                <a:gd name="T113" fmla="*/ 525 h 890"/>
                <a:gd name="T114" fmla="*/ 941 w 1018"/>
                <a:gd name="T115" fmla="*/ 538 h 890"/>
                <a:gd name="T116" fmla="*/ 884 w 1018"/>
                <a:gd name="T117" fmla="*/ 650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8" h="890">
                  <a:moveTo>
                    <a:pt x="510" y="0"/>
                  </a:moveTo>
                  <a:lnTo>
                    <a:pt x="510" y="0"/>
                  </a:lnTo>
                  <a:lnTo>
                    <a:pt x="483" y="1"/>
                  </a:lnTo>
                  <a:lnTo>
                    <a:pt x="457" y="2"/>
                  </a:lnTo>
                  <a:lnTo>
                    <a:pt x="433" y="5"/>
                  </a:lnTo>
                  <a:lnTo>
                    <a:pt x="407" y="8"/>
                  </a:lnTo>
                  <a:lnTo>
                    <a:pt x="382" y="14"/>
                  </a:lnTo>
                  <a:lnTo>
                    <a:pt x="359" y="20"/>
                  </a:lnTo>
                  <a:lnTo>
                    <a:pt x="335" y="27"/>
                  </a:lnTo>
                  <a:lnTo>
                    <a:pt x="311" y="35"/>
                  </a:lnTo>
                  <a:lnTo>
                    <a:pt x="289" y="44"/>
                  </a:lnTo>
                  <a:lnTo>
                    <a:pt x="267" y="54"/>
                  </a:lnTo>
                  <a:lnTo>
                    <a:pt x="246" y="64"/>
                  </a:lnTo>
                  <a:lnTo>
                    <a:pt x="225" y="76"/>
                  </a:lnTo>
                  <a:lnTo>
                    <a:pt x="205" y="89"/>
                  </a:lnTo>
                  <a:lnTo>
                    <a:pt x="186" y="102"/>
                  </a:lnTo>
                  <a:lnTo>
                    <a:pt x="168" y="116"/>
                  </a:lnTo>
                  <a:lnTo>
                    <a:pt x="150" y="131"/>
                  </a:lnTo>
                  <a:lnTo>
                    <a:pt x="133" y="146"/>
                  </a:lnTo>
                  <a:lnTo>
                    <a:pt x="117" y="162"/>
                  </a:lnTo>
                  <a:lnTo>
                    <a:pt x="102" y="179"/>
                  </a:lnTo>
                  <a:lnTo>
                    <a:pt x="88" y="196"/>
                  </a:lnTo>
                  <a:lnTo>
                    <a:pt x="74" y="214"/>
                  </a:lnTo>
                  <a:lnTo>
                    <a:pt x="62" y="233"/>
                  </a:lnTo>
                  <a:lnTo>
                    <a:pt x="51" y="252"/>
                  </a:lnTo>
                  <a:lnTo>
                    <a:pt x="41" y="272"/>
                  </a:lnTo>
                  <a:lnTo>
                    <a:pt x="31" y="292"/>
                  </a:lnTo>
                  <a:lnTo>
                    <a:pt x="24" y="313"/>
                  </a:lnTo>
                  <a:lnTo>
                    <a:pt x="16" y="334"/>
                  </a:lnTo>
                  <a:lnTo>
                    <a:pt x="11" y="355"/>
                  </a:lnTo>
                  <a:lnTo>
                    <a:pt x="7" y="378"/>
                  </a:lnTo>
                  <a:lnTo>
                    <a:pt x="3" y="400"/>
                  </a:lnTo>
                  <a:lnTo>
                    <a:pt x="1" y="423"/>
                  </a:lnTo>
                  <a:lnTo>
                    <a:pt x="0" y="445"/>
                  </a:lnTo>
                  <a:lnTo>
                    <a:pt x="0" y="445"/>
                  </a:lnTo>
                  <a:lnTo>
                    <a:pt x="1" y="468"/>
                  </a:lnTo>
                  <a:lnTo>
                    <a:pt x="3" y="490"/>
                  </a:lnTo>
                  <a:lnTo>
                    <a:pt x="7" y="513"/>
                  </a:lnTo>
                  <a:lnTo>
                    <a:pt x="11" y="535"/>
                  </a:lnTo>
                  <a:lnTo>
                    <a:pt x="16" y="557"/>
                  </a:lnTo>
                  <a:lnTo>
                    <a:pt x="24" y="577"/>
                  </a:lnTo>
                  <a:lnTo>
                    <a:pt x="31" y="599"/>
                  </a:lnTo>
                  <a:lnTo>
                    <a:pt x="41" y="618"/>
                  </a:lnTo>
                  <a:lnTo>
                    <a:pt x="51" y="638"/>
                  </a:lnTo>
                  <a:lnTo>
                    <a:pt x="62" y="658"/>
                  </a:lnTo>
                  <a:lnTo>
                    <a:pt x="74" y="676"/>
                  </a:lnTo>
                  <a:lnTo>
                    <a:pt x="88" y="694"/>
                  </a:lnTo>
                  <a:lnTo>
                    <a:pt x="102" y="711"/>
                  </a:lnTo>
                  <a:lnTo>
                    <a:pt x="117" y="728"/>
                  </a:lnTo>
                  <a:lnTo>
                    <a:pt x="133" y="744"/>
                  </a:lnTo>
                  <a:lnTo>
                    <a:pt x="150" y="760"/>
                  </a:lnTo>
                  <a:lnTo>
                    <a:pt x="168" y="775"/>
                  </a:lnTo>
                  <a:lnTo>
                    <a:pt x="186" y="788"/>
                  </a:lnTo>
                  <a:lnTo>
                    <a:pt x="205" y="801"/>
                  </a:lnTo>
                  <a:lnTo>
                    <a:pt x="225" y="814"/>
                  </a:lnTo>
                  <a:lnTo>
                    <a:pt x="246" y="826"/>
                  </a:lnTo>
                  <a:lnTo>
                    <a:pt x="267" y="837"/>
                  </a:lnTo>
                  <a:lnTo>
                    <a:pt x="289" y="846"/>
                  </a:lnTo>
                  <a:lnTo>
                    <a:pt x="311" y="855"/>
                  </a:lnTo>
                  <a:lnTo>
                    <a:pt x="335" y="864"/>
                  </a:lnTo>
                  <a:lnTo>
                    <a:pt x="359" y="870"/>
                  </a:lnTo>
                  <a:lnTo>
                    <a:pt x="382" y="876"/>
                  </a:lnTo>
                  <a:lnTo>
                    <a:pt x="407" y="882"/>
                  </a:lnTo>
                  <a:lnTo>
                    <a:pt x="433" y="885"/>
                  </a:lnTo>
                  <a:lnTo>
                    <a:pt x="457" y="888"/>
                  </a:lnTo>
                  <a:lnTo>
                    <a:pt x="483" y="889"/>
                  </a:lnTo>
                  <a:lnTo>
                    <a:pt x="510" y="890"/>
                  </a:lnTo>
                  <a:lnTo>
                    <a:pt x="510" y="890"/>
                  </a:lnTo>
                  <a:lnTo>
                    <a:pt x="536" y="889"/>
                  </a:lnTo>
                  <a:lnTo>
                    <a:pt x="561" y="888"/>
                  </a:lnTo>
                  <a:lnTo>
                    <a:pt x="587" y="885"/>
                  </a:lnTo>
                  <a:lnTo>
                    <a:pt x="612" y="882"/>
                  </a:lnTo>
                  <a:lnTo>
                    <a:pt x="636" y="876"/>
                  </a:lnTo>
                  <a:lnTo>
                    <a:pt x="661" y="870"/>
                  </a:lnTo>
                  <a:lnTo>
                    <a:pt x="685" y="864"/>
                  </a:lnTo>
                  <a:lnTo>
                    <a:pt x="707" y="855"/>
                  </a:lnTo>
                  <a:lnTo>
                    <a:pt x="730" y="846"/>
                  </a:lnTo>
                  <a:lnTo>
                    <a:pt x="752" y="837"/>
                  </a:lnTo>
                  <a:lnTo>
                    <a:pt x="773" y="826"/>
                  </a:lnTo>
                  <a:lnTo>
                    <a:pt x="794" y="814"/>
                  </a:lnTo>
                  <a:lnTo>
                    <a:pt x="813" y="801"/>
                  </a:lnTo>
                  <a:lnTo>
                    <a:pt x="833" y="788"/>
                  </a:lnTo>
                  <a:lnTo>
                    <a:pt x="851" y="775"/>
                  </a:lnTo>
                  <a:lnTo>
                    <a:pt x="869" y="760"/>
                  </a:lnTo>
                  <a:lnTo>
                    <a:pt x="886" y="744"/>
                  </a:lnTo>
                  <a:lnTo>
                    <a:pt x="903" y="728"/>
                  </a:lnTo>
                  <a:lnTo>
                    <a:pt x="918" y="711"/>
                  </a:lnTo>
                  <a:lnTo>
                    <a:pt x="931" y="694"/>
                  </a:lnTo>
                  <a:lnTo>
                    <a:pt x="944" y="676"/>
                  </a:lnTo>
                  <a:lnTo>
                    <a:pt x="957" y="658"/>
                  </a:lnTo>
                  <a:lnTo>
                    <a:pt x="968" y="638"/>
                  </a:lnTo>
                  <a:lnTo>
                    <a:pt x="979" y="618"/>
                  </a:lnTo>
                  <a:lnTo>
                    <a:pt x="987" y="599"/>
                  </a:lnTo>
                  <a:lnTo>
                    <a:pt x="996" y="577"/>
                  </a:lnTo>
                  <a:lnTo>
                    <a:pt x="1002" y="557"/>
                  </a:lnTo>
                  <a:lnTo>
                    <a:pt x="1008" y="535"/>
                  </a:lnTo>
                  <a:lnTo>
                    <a:pt x="1013" y="513"/>
                  </a:lnTo>
                  <a:lnTo>
                    <a:pt x="1016" y="490"/>
                  </a:lnTo>
                  <a:lnTo>
                    <a:pt x="1017" y="468"/>
                  </a:lnTo>
                  <a:lnTo>
                    <a:pt x="1018" y="445"/>
                  </a:lnTo>
                  <a:lnTo>
                    <a:pt x="1018" y="445"/>
                  </a:lnTo>
                  <a:lnTo>
                    <a:pt x="1017" y="423"/>
                  </a:lnTo>
                  <a:lnTo>
                    <a:pt x="1016" y="400"/>
                  </a:lnTo>
                  <a:lnTo>
                    <a:pt x="1013" y="378"/>
                  </a:lnTo>
                  <a:lnTo>
                    <a:pt x="1008" y="355"/>
                  </a:lnTo>
                  <a:lnTo>
                    <a:pt x="1002" y="334"/>
                  </a:lnTo>
                  <a:lnTo>
                    <a:pt x="996" y="313"/>
                  </a:lnTo>
                  <a:lnTo>
                    <a:pt x="987" y="292"/>
                  </a:lnTo>
                  <a:lnTo>
                    <a:pt x="979" y="272"/>
                  </a:lnTo>
                  <a:lnTo>
                    <a:pt x="968" y="252"/>
                  </a:lnTo>
                  <a:lnTo>
                    <a:pt x="957" y="233"/>
                  </a:lnTo>
                  <a:lnTo>
                    <a:pt x="944" y="214"/>
                  </a:lnTo>
                  <a:lnTo>
                    <a:pt x="931" y="196"/>
                  </a:lnTo>
                  <a:lnTo>
                    <a:pt x="918" y="179"/>
                  </a:lnTo>
                  <a:lnTo>
                    <a:pt x="903" y="162"/>
                  </a:lnTo>
                  <a:lnTo>
                    <a:pt x="886" y="146"/>
                  </a:lnTo>
                  <a:lnTo>
                    <a:pt x="869" y="131"/>
                  </a:lnTo>
                  <a:lnTo>
                    <a:pt x="851" y="116"/>
                  </a:lnTo>
                  <a:lnTo>
                    <a:pt x="833" y="102"/>
                  </a:lnTo>
                  <a:lnTo>
                    <a:pt x="813" y="89"/>
                  </a:lnTo>
                  <a:lnTo>
                    <a:pt x="794" y="76"/>
                  </a:lnTo>
                  <a:lnTo>
                    <a:pt x="773" y="64"/>
                  </a:lnTo>
                  <a:lnTo>
                    <a:pt x="752" y="54"/>
                  </a:lnTo>
                  <a:lnTo>
                    <a:pt x="730" y="44"/>
                  </a:lnTo>
                  <a:lnTo>
                    <a:pt x="707" y="35"/>
                  </a:lnTo>
                  <a:lnTo>
                    <a:pt x="685" y="27"/>
                  </a:lnTo>
                  <a:lnTo>
                    <a:pt x="661" y="20"/>
                  </a:lnTo>
                  <a:lnTo>
                    <a:pt x="636" y="14"/>
                  </a:lnTo>
                  <a:lnTo>
                    <a:pt x="612" y="8"/>
                  </a:lnTo>
                  <a:lnTo>
                    <a:pt x="587" y="5"/>
                  </a:lnTo>
                  <a:lnTo>
                    <a:pt x="561" y="2"/>
                  </a:lnTo>
                  <a:lnTo>
                    <a:pt x="536" y="1"/>
                  </a:lnTo>
                  <a:lnTo>
                    <a:pt x="510" y="0"/>
                  </a:lnTo>
                  <a:lnTo>
                    <a:pt x="510" y="0"/>
                  </a:lnTo>
                  <a:close/>
                  <a:moveTo>
                    <a:pt x="330" y="96"/>
                  </a:moveTo>
                  <a:lnTo>
                    <a:pt x="330" y="96"/>
                  </a:lnTo>
                  <a:lnTo>
                    <a:pt x="317" y="115"/>
                  </a:lnTo>
                  <a:lnTo>
                    <a:pt x="304" y="134"/>
                  </a:lnTo>
                  <a:lnTo>
                    <a:pt x="292" y="154"/>
                  </a:lnTo>
                  <a:lnTo>
                    <a:pt x="280" y="176"/>
                  </a:lnTo>
                  <a:lnTo>
                    <a:pt x="280" y="176"/>
                  </a:lnTo>
                  <a:lnTo>
                    <a:pt x="253" y="163"/>
                  </a:lnTo>
                  <a:lnTo>
                    <a:pt x="230" y="149"/>
                  </a:lnTo>
                  <a:lnTo>
                    <a:pt x="230" y="149"/>
                  </a:lnTo>
                  <a:lnTo>
                    <a:pt x="253" y="134"/>
                  </a:lnTo>
                  <a:lnTo>
                    <a:pt x="278" y="120"/>
                  </a:lnTo>
                  <a:lnTo>
                    <a:pt x="304" y="107"/>
                  </a:lnTo>
                  <a:lnTo>
                    <a:pt x="330" y="96"/>
                  </a:lnTo>
                  <a:lnTo>
                    <a:pt x="330" y="96"/>
                  </a:lnTo>
                  <a:close/>
                  <a:moveTo>
                    <a:pt x="177" y="192"/>
                  </a:moveTo>
                  <a:lnTo>
                    <a:pt x="177" y="192"/>
                  </a:lnTo>
                  <a:lnTo>
                    <a:pt x="195" y="204"/>
                  </a:lnTo>
                  <a:lnTo>
                    <a:pt x="215" y="216"/>
                  </a:lnTo>
                  <a:lnTo>
                    <a:pt x="235" y="226"/>
                  </a:lnTo>
                  <a:lnTo>
                    <a:pt x="256" y="236"/>
                  </a:lnTo>
                  <a:lnTo>
                    <a:pt x="256" y="236"/>
                  </a:lnTo>
                  <a:lnTo>
                    <a:pt x="249" y="256"/>
                  </a:lnTo>
                  <a:lnTo>
                    <a:pt x="244" y="278"/>
                  </a:lnTo>
                  <a:lnTo>
                    <a:pt x="238" y="299"/>
                  </a:lnTo>
                  <a:lnTo>
                    <a:pt x="234" y="321"/>
                  </a:lnTo>
                  <a:lnTo>
                    <a:pt x="231" y="343"/>
                  </a:lnTo>
                  <a:lnTo>
                    <a:pt x="228" y="366"/>
                  </a:lnTo>
                  <a:lnTo>
                    <a:pt x="225" y="389"/>
                  </a:lnTo>
                  <a:lnTo>
                    <a:pt x="224" y="413"/>
                  </a:lnTo>
                  <a:lnTo>
                    <a:pt x="66" y="413"/>
                  </a:lnTo>
                  <a:lnTo>
                    <a:pt x="66" y="413"/>
                  </a:lnTo>
                  <a:lnTo>
                    <a:pt x="68" y="398"/>
                  </a:lnTo>
                  <a:lnTo>
                    <a:pt x="71" y="382"/>
                  </a:lnTo>
                  <a:lnTo>
                    <a:pt x="74" y="367"/>
                  </a:lnTo>
                  <a:lnTo>
                    <a:pt x="78" y="352"/>
                  </a:lnTo>
                  <a:lnTo>
                    <a:pt x="83" y="337"/>
                  </a:lnTo>
                  <a:lnTo>
                    <a:pt x="88" y="322"/>
                  </a:lnTo>
                  <a:lnTo>
                    <a:pt x="95" y="308"/>
                  </a:lnTo>
                  <a:lnTo>
                    <a:pt x="101" y="294"/>
                  </a:lnTo>
                  <a:lnTo>
                    <a:pt x="109" y="280"/>
                  </a:lnTo>
                  <a:lnTo>
                    <a:pt x="117" y="266"/>
                  </a:lnTo>
                  <a:lnTo>
                    <a:pt x="126" y="253"/>
                  </a:lnTo>
                  <a:lnTo>
                    <a:pt x="134" y="240"/>
                  </a:lnTo>
                  <a:lnTo>
                    <a:pt x="145" y="227"/>
                  </a:lnTo>
                  <a:lnTo>
                    <a:pt x="155" y="216"/>
                  </a:lnTo>
                  <a:lnTo>
                    <a:pt x="177" y="192"/>
                  </a:lnTo>
                  <a:lnTo>
                    <a:pt x="177" y="192"/>
                  </a:lnTo>
                  <a:close/>
                  <a:moveTo>
                    <a:pt x="66" y="477"/>
                  </a:moveTo>
                  <a:lnTo>
                    <a:pt x="224" y="477"/>
                  </a:lnTo>
                  <a:lnTo>
                    <a:pt x="224" y="477"/>
                  </a:lnTo>
                  <a:lnTo>
                    <a:pt x="225" y="501"/>
                  </a:lnTo>
                  <a:lnTo>
                    <a:pt x="228" y="525"/>
                  </a:lnTo>
                  <a:lnTo>
                    <a:pt x="231" y="547"/>
                  </a:lnTo>
                  <a:lnTo>
                    <a:pt x="234" y="570"/>
                  </a:lnTo>
                  <a:lnTo>
                    <a:pt x="238" y="591"/>
                  </a:lnTo>
                  <a:lnTo>
                    <a:pt x="244" y="613"/>
                  </a:lnTo>
                  <a:lnTo>
                    <a:pt x="249" y="634"/>
                  </a:lnTo>
                  <a:lnTo>
                    <a:pt x="256" y="654"/>
                  </a:lnTo>
                  <a:lnTo>
                    <a:pt x="256" y="654"/>
                  </a:lnTo>
                  <a:lnTo>
                    <a:pt x="235" y="664"/>
                  </a:lnTo>
                  <a:lnTo>
                    <a:pt x="215" y="675"/>
                  </a:lnTo>
                  <a:lnTo>
                    <a:pt x="195" y="687"/>
                  </a:lnTo>
                  <a:lnTo>
                    <a:pt x="177" y="698"/>
                  </a:lnTo>
                  <a:lnTo>
                    <a:pt x="177" y="698"/>
                  </a:lnTo>
                  <a:lnTo>
                    <a:pt x="155" y="675"/>
                  </a:lnTo>
                  <a:lnTo>
                    <a:pt x="145" y="663"/>
                  </a:lnTo>
                  <a:lnTo>
                    <a:pt x="135" y="650"/>
                  </a:lnTo>
                  <a:lnTo>
                    <a:pt x="126" y="637"/>
                  </a:lnTo>
                  <a:lnTo>
                    <a:pt x="117" y="624"/>
                  </a:lnTo>
                  <a:lnTo>
                    <a:pt x="109" y="610"/>
                  </a:lnTo>
                  <a:lnTo>
                    <a:pt x="101" y="597"/>
                  </a:lnTo>
                  <a:lnTo>
                    <a:pt x="95" y="582"/>
                  </a:lnTo>
                  <a:lnTo>
                    <a:pt x="88" y="569"/>
                  </a:lnTo>
                  <a:lnTo>
                    <a:pt x="83" y="554"/>
                  </a:lnTo>
                  <a:lnTo>
                    <a:pt x="78" y="538"/>
                  </a:lnTo>
                  <a:lnTo>
                    <a:pt x="74" y="523"/>
                  </a:lnTo>
                  <a:lnTo>
                    <a:pt x="71" y="508"/>
                  </a:lnTo>
                  <a:lnTo>
                    <a:pt x="68" y="492"/>
                  </a:lnTo>
                  <a:lnTo>
                    <a:pt x="66" y="477"/>
                  </a:lnTo>
                  <a:lnTo>
                    <a:pt x="66" y="477"/>
                  </a:lnTo>
                  <a:close/>
                  <a:moveTo>
                    <a:pt x="230" y="741"/>
                  </a:moveTo>
                  <a:lnTo>
                    <a:pt x="230" y="741"/>
                  </a:lnTo>
                  <a:lnTo>
                    <a:pt x="253" y="727"/>
                  </a:lnTo>
                  <a:lnTo>
                    <a:pt x="280" y="714"/>
                  </a:lnTo>
                  <a:lnTo>
                    <a:pt x="280" y="714"/>
                  </a:lnTo>
                  <a:lnTo>
                    <a:pt x="292" y="736"/>
                  </a:lnTo>
                  <a:lnTo>
                    <a:pt x="304" y="756"/>
                  </a:lnTo>
                  <a:lnTo>
                    <a:pt x="317" y="776"/>
                  </a:lnTo>
                  <a:lnTo>
                    <a:pt x="330" y="794"/>
                  </a:lnTo>
                  <a:lnTo>
                    <a:pt x="330" y="794"/>
                  </a:lnTo>
                  <a:lnTo>
                    <a:pt x="304" y="783"/>
                  </a:lnTo>
                  <a:lnTo>
                    <a:pt x="278" y="770"/>
                  </a:lnTo>
                  <a:lnTo>
                    <a:pt x="253" y="756"/>
                  </a:lnTo>
                  <a:lnTo>
                    <a:pt x="230" y="741"/>
                  </a:lnTo>
                  <a:lnTo>
                    <a:pt x="230" y="741"/>
                  </a:lnTo>
                  <a:close/>
                  <a:moveTo>
                    <a:pt x="478" y="822"/>
                  </a:moveTo>
                  <a:lnTo>
                    <a:pt x="478" y="822"/>
                  </a:lnTo>
                  <a:lnTo>
                    <a:pt x="468" y="820"/>
                  </a:lnTo>
                  <a:lnTo>
                    <a:pt x="458" y="815"/>
                  </a:lnTo>
                  <a:lnTo>
                    <a:pt x="449" y="811"/>
                  </a:lnTo>
                  <a:lnTo>
                    <a:pt x="439" y="806"/>
                  </a:lnTo>
                  <a:lnTo>
                    <a:pt x="429" y="799"/>
                  </a:lnTo>
                  <a:lnTo>
                    <a:pt x="420" y="793"/>
                  </a:lnTo>
                  <a:lnTo>
                    <a:pt x="403" y="778"/>
                  </a:lnTo>
                  <a:lnTo>
                    <a:pt x="385" y="760"/>
                  </a:lnTo>
                  <a:lnTo>
                    <a:pt x="369" y="739"/>
                  </a:lnTo>
                  <a:lnTo>
                    <a:pt x="355" y="717"/>
                  </a:lnTo>
                  <a:lnTo>
                    <a:pt x="341" y="692"/>
                  </a:lnTo>
                  <a:lnTo>
                    <a:pt x="341" y="692"/>
                  </a:lnTo>
                  <a:lnTo>
                    <a:pt x="374" y="683"/>
                  </a:lnTo>
                  <a:lnTo>
                    <a:pt x="407" y="677"/>
                  </a:lnTo>
                  <a:lnTo>
                    <a:pt x="442" y="672"/>
                  </a:lnTo>
                  <a:lnTo>
                    <a:pt x="478" y="669"/>
                  </a:lnTo>
                  <a:lnTo>
                    <a:pt x="478" y="822"/>
                  </a:lnTo>
                  <a:close/>
                  <a:moveTo>
                    <a:pt x="478" y="605"/>
                  </a:moveTo>
                  <a:lnTo>
                    <a:pt x="478" y="605"/>
                  </a:lnTo>
                  <a:lnTo>
                    <a:pt x="435" y="608"/>
                  </a:lnTo>
                  <a:lnTo>
                    <a:pt x="394" y="614"/>
                  </a:lnTo>
                  <a:lnTo>
                    <a:pt x="374" y="618"/>
                  </a:lnTo>
                  <a:lnTo>
                    <a:pt x="354" y="622"/>
                  </a:lnTo>
                  <a:lnTo>
                    <a:pt x="335" y="626"/>
                  </a:lnTo>
                  <a:lnTo>
                    <a:pt x="317" y="632"/>
                  </a:lnTo>
                  <a:lnTo>
                    <a:pt x="317" y="632"/>
                  </a:lnTo>
                  <a:lnTo>
                    <a:pt x="311" y="615"/>
                  </a:lnTo>
                  <a:lnTo>
                    <a:pt x="306" y="595"/>
                  </a:lnTo>
                  <a:lnTo>
                    <a:pt x="302" y="577"/>
                  </a:lnTo>
                  <a:lnTo>
                    <a:pt x="297" y="558"/>
                  </a:lnTo>
                  <a:lnTo>
                    <a:pt x="294" y="538"/>
                  </a:lnTo>
                  <a:lnTo>
                    <a:pt x="291" y="518"/>
                  </a:lnTo>
                  <a:lnTo>
                    <a:pt x="289" y="498"/>
                  </a:lnTo>
                  <a:lnTo>
                    <a:pt x="288" y="477"/>
                  </a:lnTo>
                  <a:lnTo>
                    <a:pt x="478" y="477"/>
                  </a:lnTo>
                  <a:lnTo>
                    <a:pt x="478" y="605"/>
                  </a:lnTo>
                  <a:close/>
                  <a:moveTo>
                    <a:pt x="478" y="413"/>
                  </a:moveTo>
                  <a:lnTo>
                    <a:pt x="288" y="413"/>
                  </a:lnTo>
                  <a:lnTo>
                    <a:pt x="288" y="413"/>
                  </a:lnTo>
                  <a:lnTo>
                    <a:pt x="289" y="393"/>
                  </a:lnTo>
                  <a:lnTo>
                    <a:pt x="291" y="372"/>
                  </a:lnTo>
                  <a:lnTo>
                    <a:pt x="294" y="352"/>
                  </a:lnTo>
                  <a:lnTo>
                    <a:pt x="297" y="332"/>
                  </a:lnTo>
                  <a:lnTo>
                    <a:pt x="302" y="313"/>
                  </a:lnTo>
                  <a:lnTo>
                    <a:pt x="306" y="295"/>
                  </a:lnTo>
                  <a:lnTo>
                    <a:pt x="311" y="276"/>
                  </a:lnTo>
                  <a:lnTo>
                    <a:pt x="317" y="258"/>
                  </a:lnTo>
                  <a:lnTo>
                    <a:pt x="317" y="258"/>
                  </a:lnTo>
                  <a:lnTo>
                    <a:pt x="335" y="264"/>
                  </a:lnTo>
                  <a:lnTo>
                    <a:pt x="354" y="268"/>
                  </a:lnTo>
                  <a:lnTo>
                    <a:pt x="394" y="277"/>
                  </a:lnTo>
                  <a:lnTo>
                    <a:pt x="435" y="282"/>
                  </a:lnTo>
                  <a:lnTo>
                    <a:pt x="478" y="285"/>
                  </a:lnTo>
                  <a:lnTo>
                    <a:pt x="478" y="413"/>
                  </a:lnTo>
                  <a:close/>
                  <a:moveTo>
                    <a:pt x="478" y="221"/>
                  </a:moveTo>
                  <a:lnTo>
                    <a:pt x="478" y="221"/>
                  </a:lnTo>
                  <a:lnTo>
                    <a:pt x="442" y="219"/>
                  </a:lnTo>
                  <a:lnTo>
                    <a:pt x="407" y="213"/>
                  </a:lnTo>
                  <a:lnTo>
                    <a:pt x="374" y="207"/>
                  </a:lnTo>
                  <a:lnTo>
                    <a:pt x="341" y="198"/>
                  </a:lnTo>
                  <a:lnTo>
                    <a:pt x="341" y="198"/>
                  </a:lnTo>
                  <a:lnTo>
                    <a:pt x="355" y="174"/>
                  </a:lnTo>
                  <a:lnTo>
                    <a:pt x="369" y="151"/>
                  </a:lnTo>
                  <a:lnTo>
                    <a:pt x="385" y="131"/>
                  </a:lnTo>
                  <a:lnTo>
                    <a:pt x="403" y="113"/>
                  </a:lnTo>
                  <a:lnTo>
                    <a:pt x="420" y="98"/>
                  </a:lnTo>
                  <a:lnTo>
                    <a:pt x="429" y="91"/>
                  </a:lnTo>
                  <a:lnTo>
                    <a:pt x="439" y="85"/>
                  </a:lnTo>
                  <a:lnTo>
                    <a:pt x="449" y="79"/>
                  </a:lnTo>
                  <a:lnTo>
                    <a:pt x="458" y="75"/>
                  </a:lnTo>
                  <a:lnTo>
                    <a:pt x="468" y="71"/>
                  </a:lnTo>
                  <a:lnTo>
                    <a:pt x="478" y="69"/>
                  </a:lnTo>
                  <a:lnTo>
                    <a:pt x="478" y="221"/>
                  </a:lnTo>
                  <a:close/>
                  <a:moveTo>
                    <a:pt x="953" y="413"/>
                  </a:moveTo>
                  <a:lnTo>
                    <a:pt x="795" y="413"/>
                  </a:lnTo>
                  <a:lnTo>
                    <a:pt x="795" y="413"/>
                  </a:lnTo>
                  <a:lnTo>
                    <a:pt x="793" y="389"/>
                  </a:lnTo>
                  <a:lnTo>
                    <a:pt x="791" y="366"/>
                  </a:lnTo>
                  <a:lnTo>
                    <a:pt x="789" y="343"/>
                  </a:lnTo>
                  <a:lnTo>
                    <a:pt x="785" y="321"/>
                  </a:lnTo>
                  <a:lnTo>
                    <a:pt x="780" y="298"/>
                  </a:lnTo>
                  <a:lnTo>
                    <a:pt x="775" y="278"/>
                  </a:lnTo>
                  <a:lnTo>
                    <a:pt x="769" y="256"/>
                  </a:lnTo>
                  <a:lnTo>
                    <a:pt x="763" y="236"/>
                  </a:lnTo>
                  <a:lnTo>
                    <a:pt x="763" y="236"/>
                  </a:lnTo>
                  <a:lnTo>
                    <a:pt x="785" y="226"/>
                  </a:lnTo>
                  <a:lnTo>
                    <a:pt x="805" y="216"/>
                  </a:lnTo>
                  <a:lnTo>
                    <a:pt x="823" y="204"/>
                  </a:lnTo>
                  <a:lnTo>
                    <a:pt x="841" y="192"/>
                  </a:lnTo>
                  <a:lnTo>
                    <a:pt x="841" y="192"/>
                  </a:lnTo>
                  <a:lnTo>
                    <a:pt x="864" y="214"/>
                  </a:lnTo>
                  <a:lnTo>
                    <a:pt x="875" y="227"/>
                  </a:lnTo>
                  <a:lnTo>
                    <a:pt x="884" y="240"/>
                  </a:lnTo>
                  <a:lnTo>
                    <a:pt x="893" y="253"/>
                  </a:lnTo>
                  <a:lnTo>
                    <a:pt x="903" y="266"/>
                  </a:lnTo>
                  <a:lnTo>
                    <a:pt x="910" y="280"/>
                  </a:lnTo>
                  <a:lnTo>
                    <a:pt x="918" y="293"/>
                  </a:lnTo>
                  <a:lnTo>
                    <a:pt x="924" y="308"/>
                  </a:lnTo>
                  <a:lnTo>
                    <a:pt x="930" y="322"/>
                  </a:lnTo>
                  <a:lnTo>
                    <a:pt x="936" y="337"/>
                  </a:lnTo>
                  <a:lnTo>
                    <a:pt x="941" y="352"/>
                  </a:lnTo>
                  <a:lnTo>
                    <a:pt x="945" y="367"/>
                  </a:lnTo>
                  <a:lnTo>
                    <a:pt x="949" y="382"/>
                  </a:lnTo>
                  <a:lnTo>
                    <a:pt x="951" y="398"/>
                  </a:lnTo>
                  <a:lnTo>
                    <a:pt x="953" y="413"/>
                  </a:lnTo>
                  <a:lnTo>
                    <a:pt x="953" y="413"/>
                  </a:lnTo>
                  <a:close/>
                  <a:moveTo>
                    <a:pt x="790" y="149"/>
                  </a:moveTo>
                  <a:lnTo>
                    <a:pt x="790" y="149"/>
                  </a:lnTo>
                  <a:lnTo>
                    <a:pt x="765" y="163"/>
                  </a:lnTo>
                  <a:lnTo>
                    <a:pt x="738" y="176"/>
                  </a:lnTo>
                  <a:lnTo>
                    <a:pt x="738" y="176"/>
                  </a:lnTo>
                  <a:lnTo>
                    <a:pt x="728" y="154"/>
                  </a:lnTo>
                  <a:lnTo>
                    <a:pt x="716" y="134"/>
                  </a:lnTo>
                  <a:lnTo>
                    <a:pt x="703" y="115"/>
                  </a:lnTo>
                  <a:lnTo>
                    <a:pt x="689" y="96"/>
                  </a:lnTo>
                  <a:lnTo>
                    <a:pt x="689" y="96"/>
                  </a:lnTo>
                  <a:lnTo>
                    <a:pt x="716" y="107"/>
                  </a:lnTo>
                  <a:lnTo>
                    <a:pt x="742" y="120"/>
                  </a:lnTo>
                  <a:lnTo>
                    <a:pt x="766" y="134"/>
                  </a:lnTo>
                  <a:lnTo>
                    <a:pt x="790" y="149"/>
                  </a:lnTo>
                  <a:lnTo>
                    <a:pt x="790" y="149"/>
                  </a:lnTo>
                  <a:close/>
                  <a:moveTo>
                    <a:pt x="541" y="69"/>
                  </a:moveTo>
                  <a:lnTo>
                    <a:pt x="541" y="69"/>
                  </a:lnTo>
                  <a:lnTo>
                    <a:pt x="552" y="71"/>
                  </a:lnTo>
                  <a:lnTo>
                    <a:pt x="561" y="75"/>
                  </a:lnTo>
                  <a:lnTo>
                    <a:pt x="571" y="79"/>
                  </a:lnTo>
                  <a:lnTo>
                    <a:pt x="581" y="85"/>
                  </a:lnTo>
                  <a:lnTo>
                    <a:pt x="590" y="91"/>
                  </a:lnTo>
                  <a:lnTo>
                    <a:pt x="599" y="98"/>
                  </a:lnTo>
                  <a:lnTo>
                    <a:pt x="617" y="113"/>
                  </a:lnTo>
                  <a:lnTo>
                    <a:pt x="633" y="131"/>
                  </a:lnTo>
                  <a:lnTo>
                    <a:pt x="649" y="151"/>
                  </a:lnTo>
                  <a:lnTo>
                    <a:pt x="664" y="174"/>
                  </a:lnTo>
                  <a:lnTo>
                    <a:pt x="677" y="198"/>
                  </a:lnTo>
                  <a:lnTo>
                    <a:pt x="677" y="198"/>
                  </a:lnTo>
                  <a:lnTo>
                    <a:pt x="645" y="207"/>
                  </a:lnTo>
                  <a:lnTo>
                    <a:pt x="612" y="213"/>
                  </a:lnTo>
                  <a:lnTo>
                    <a:pt x="577" y="219"/>
                  </a:lnTo>
                  <a:lnTo>
                    <a:pt x="541" y="221"/>
                  </a:lnTo>
                  <a:lnTo>
                    <a:pt x="541" y="69"/>
                  </a:lnTo>
                  <a:close/>
                  <a:moveTo>
                    <a:pt x="541" y="285"/>
                  </a:moveTo>
                  <a:lnTo>
                    <a:pt x="541" y="285"/>
                  </a:lnTo>
                  <a:lnTo>
                    <a:pt x="584" y="282"/>
                  </a:lnTo>
                  <a:lnTo>
                    <a:pt x="625" y="277"/>
                  </a:lnTo>
                  <a:lnTo>
                    <a:pt x="664" y="268"/>
                  </a:lnTo>
                  <a:lnTo>
                    <a:pt x="684" y="264"/>
                  </a:lnTo>
                  <a:lnTo>
                    <a:pt x="703" y="258"/>
                  </a:lnTo>
                  <a:lnTo>
                    <a:pt x="703" y="258"/>
                  </a:lnTo>
                  <a:lnTo>
                    <a:pt x="708" y="276"/>
                  </a:lnTo>
                  <a:lnTo>
                    <a:pt x="714" y="295"/>
                  </a:lnTo>
                  <a:lnTo>
                    <a:pt x="718" y="313"/>
                  </a:lnTo>
                  <a:lnTo>
                    <a:pt x="721" y="332"/>
                  </a:lnTo>
                  <a:lnTo>
                    <a:pt x="725" y="352"/>
                  </a:lnTo>
                  <a:lnTo>
                    <a:pt x="728" y="372"/>
                  </a:lnTo>
                  <a:lnTo>
                    <a:pt x="730" y="393"/>
                  </a:lnTo>
                  <a:lnTo>
                    <a:pt x="731" y="413"/>
                  </a:lnTo>
                  <a:lnTo>
                    <a:pt x="541" y="413"/>
                  </a:lnTo>
                  <a:lnTo>
                    <a:pt x="541" y="285"/>
                  </a:lnTo>
                  <a:close/>
                  <a:moveTo>
                    <a:pt x="541" y="477"/>
                  </a:moveTo>
                  <a:lnTo>
                    <a:pt x="731" y="477"/>
                  </a:lnTo>
                  <a:lnTo>
                    <a:pt x="731" y="477"/>
                  </a:lnTo>
                  <a:lnTo>
                    <a:pt x="730" y="498"/>
                  </a:lnTo>
                  <a:lnTo>
                    <a:pt x="728" y="518"/>
                  </a:lnTo>
                  <a:lnTo>
                    <a:pt x="725" y="538"/>
                  </a:lnTo>
                  <a:lnTo>
                    <a:pt x="721" y="558"/>
                  </a:lnTo>
                  <a:lnTo>
                    <a:pt x="718" y="577"/>
                  </a:lnTo>
                  <a:lnTo>
                    <a:pt x="714" y="596"/>
                  </a:lnTo>
                  <a:lnTo>
                    <a:pt x="708" y="615"/>
                  </a:lnTo>
                  <a:lnTo>
                    <a:pt x="703" y="632"/>
                  </a:lnTo>
                  <a:lnTo>
                    <a:pt x="703" y="632"/>
                  </a:lnTo>
                  <a:lnTo>
                    <a:pt x="684" y="626"/>
                  </a:lnTo>
                  <a:lnTo>
                    <a:pt x="664" y="622"/>
                  </a:lnTo>
                  <a:lnTo>
                    <a:pt x="625" y="614"/>
                  </a:lnTo>
                  <a:lnTo>
                    <a:pt x="584" y="608"/>
                  </a:lnTo>
                  <a:lnTo>
                    <a:pt x="541" y="605"/>
                  </a:lnTo>
                  <a:lnTo>
                    <a:pt x="541" y="477"/>
                  </a:lnTo>
                  <a:close/>
                  <a:moveTo>
                    <a:pt x="541" y="822"/>
                  </a:moveTo>
                  <a:lnTo>
                    <a:pt x="541" y="669"/>
                  </a:lnTo>
                  <a:lnTo>
                    <a:pt x="541" y="669"/>
                  </a:lnTo>
                  <a:lnTo>
                    <a:pt x="577" y="672"/>
                  </a:lnTo>
                  <a:lnTo>
                    <a:pt x="612" y="677"/>
                  </a:lnTo>
                  <a:lnTo>
                    <a:pt x="645" y="683"/>
                  </a:lnTo>
                  <a:lnTo>
                    <a:pt x="678" y="692"/>
                  </a:lnTo>
                  <a:lnTo>
                    <a:pt x="678" y="692"/>
                  </a:lnTo>
                  <a:lnTo>
                    <a:pt x="664" y="717"/>
                  </a:lnTo>
                  <a:lnTo>
                    <a:pt x="649" y="739"/>
                  </a:lnTo>
                  <a:lnTo>
                    <a:pt x="633" y="760"/>
                  </a:lnTo>
                  <a:lnTo>
                    <a:pt x="617" y="778"/>
                  </a:lnTo>
                  <a:lnTo>
                    <a:pt x="599" y="793"/>
                  </a:lnTo>
                  <a:lnTo>
                    <a:pt x="590" y="799"/>
                  </a:lnTo>
                  <a:lnTo>
                    <a:pt x="581" y="806"/>
                  </a:lnTo>
                  <a:lnTo>
                    <a:pt x="571" y="811"/>
                  </a:lnTo>
                  <a:lnTo>
                    <a:pt x="561" y="815"/>
                  </a:lnTo>
                  <a:lnTo>
                    <a:pt x="552" y="820"/>
                  </a:lnTo>
                  <a:lnTo>
                    <a:pt x="541" y="822"/>
                  </a:lnTo>
                  <a:lnTo>
                    <a:pt x="541" y="822"/>
                  </a:lnTo>
                  <a:close/>
                  <a:moveTo>
                    <a:pt x="689" y="794"/>
                  </a:moveTo>
                  <a:lnTo>
                    <a:pt x="689" y="794"/>
                  </a:lnTo>
                  <a:lnTo>
                    <a:pt x="703" y="777"/>
                  </a:lnTo>
                  <a:lnTo>
                    <a:pt x="716" y="756"/>
                  </a:lnTo>
                  <a:lnTo>
                    <a:pt x="728" y="736"/>
                  </a:lnTo>
                  <a:lnTo>
                    <a:pt x="738" y="714"/>
                  </a:lnTo>
                  <a:lnTo>
                    <a:pt x="738" y="714"/>
                  </a:lnTo>
                  <a:lnTo>
                    <a:pt x="765" y="727"/>
                  </a:lnTo>
                  <a:lnTo>
                    <a:pt x="790" y="741"/>
                  </a:lnTo>
                  <a:lnTo>
                    <a:pt x="790" y="741"/>
                  </a:lnTo>
                  <a:lnTo>
                    <a:pt x="766" y="756"/>
                  </a:lnTo>
                  <a:lnTo>
                    <a:pt x="742" y="770"/>
                  </a:lnTo>
                  <a:lnTo>
                    <a:pt x="716" y="783"/>
                  </a:lnTo>
                  <a:lnTo>
                    <a:pt x="689" y="794"/>
                  </a:lnTo>
                  <a:lnTo>
                    <a:pt x="689" y="794"/>
                  </a:lnTo>
                  <a:close/>
                  <a:moveTo>
                    <a:pt x="841" y="698"/>
                  </a:moveTo>
                  <a:lnTo>
                    <a:pt x="841" y="698"/>
                  </a:lnTo>
                  <a:lnTo>
                    <a:pt x="824" y="687"/>
                  </a:lnTo>
                  <a:lnTo>
                    <a:pt x="805" y="675"/>
                  </a:lnTo>
                  <a:lnTo>
                    <a:pt x="785" y="664"/>
                  </a:lnTo>
                  <a:lnTo>
                    <a:pt x="763" y="654"/>
                  </a:lnTo>
                  <a:lnTo>
                    <a:pt x="763" y="654"/>
                  </a:lnTo>
                  <a:lnTo>
                    <a:pt x="769" y="634"/>
                  </a:lnTo>
                  <a:lnTo>
                    <a:pt x="775" y="613"/>
                  </a:lnTo>
                  <a:lnTo>
                    <a:pt x="780" y="591"/>
                  </a:lnTo>
                  <a:lnTo>
                    <a:pt x="785" y="570"/>
                  </a:lnTo>
                  <a:lnTo>
                    <a:pt x="789" y="547"/>
                  </a:lnTo>
                  <a:lnTo>
                    <a:pt x="791" y="525"/>
                  </a:lnTo>
                  <a:lnTo>
                    <a:pt x="793" y="501"/>
                  </a:lnTo>
                  <a:lnTo>
                    <a:pt x="795" y="477"/>
                  </a:lnTo>
                  <a:lnTo>
                    <a:pt x="953" y="477"/>
                  </a:lnTo>
                  <a:lnTo>
                    <a:pt x="953" y="477"/>
                  </a:lnTo>
                  <a:lnTo>
                    <a:pt x="951" y="492"/>
                  </a:lnTo>
                  <a:lnTo>
                    <a:pt x="949" y="508"/>
                  </a:lnTo>
                  <a:lnTo>
                    <a:pt x="945" y="523"/>
                  </a:lnTo>
                  <a:lnTo>
                    <a:pt x="941" y="538"/>
                  </a:lnTo>
                  <a:lnTo>
                    <a:pt x="936" y="554"/>
                  </a:lnTo>
                  <a:lnTo>
                    <a:pt x="930" y="569"/>
                  </a:lnTo>
                  <a:lnTo>
                    <a:pt x="924" y="582"/>
                  </a:lnTo>
                  <a:lnTo>
                    <a:pt x="918" y="596"/>
                  </a:lnTo>
                  <a:lnTo>
                    <a:pt x="910" y="610"/>
                  </a:lnTo>
                  <a:lnTo>
                    <a:pt x="903" y="624"/>
                  </a:lnTo>
                  <a:lnTo>
                    <a:pt x="894" y="637"/>
                  </a:lnTo>
                  <a:lnTo>
                    <a:pt x="884" y="650"/>
                  </a:lnTo>
                  <a:lnTo>
                    <a:pt x="875" y="663"/>
                  </a:lnTo>
                  <a:lnTo>
                    <a:pt x="864" y="675"/>
                  </a:lnTo>
                  <a:lnTo>
                    <a:pt x="841" y="698"/>
                  </a:lnTo>
                  <a:lnTo>
                    <a:pt x="841" y="698"/>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2"/>
                </a:solidFill>
                <a:latin typeface="Arial" panose="020B0604020202020204" pitchFamily="34" charset="0"/>
                <a:sym typeface="Arial" panose="020B0604020202020204" pitchFamily="34" charset="0"/>
              </a:endParaRPr>
            </a:p>
          </p:txBody>
        </p:sp>
      </p:grpSp>
      <p:sp>
        <p:nvSpPr>
          <p:cNvPr id="28" name="Freeform 37"/>
          <p:cNvSpPr>
            <a:spLocks noEditPoints="1"/>
          </p:cNvSpPr>
          <p:nvPr/>
        </p:nvSpPr>
        <p:spPr bwMode="auto">
          <a:xfrm>
            <a:off x="5693362" y="2669663"/>
            <a:ext cx="553323" cy="556046"/>
          </a:xfrm>
          <a:custGeom>
            <a:avLst/>
            <a:gdLst>
              <a:gd name="T0" fmla="*/ 912 w 1018"/>
              <a:gd name="T1" fmla="*/ 322 h 1018"/>
              <a:gd name="T2" fmla="*/ 779 w 1018"/>
              <a:gd name="T3" fmla="*/ 156 h 1018"/>
              <a:gd name="T4" fmla="*/ 582 w 1018"/>
              <a:gd name="T5" fmla="*/ 70 h 1018"/>
              <a:gd name="T6" fmla="*/ 515 w 1018"/>
              <a:gd name="T7" fmla="*/ 1 h 1018"/>
              <a:gd name="T8" fmla="*/ 478 w 1018"/>
              <a:gd name="T9" fmla="*/ 65 h 1018"/>
              <a:gd name="T10" fmla="*/ 288 w 1018"/>
              <a:gd name="T11" fmla="*/ 123 h 1018"/>
              <a:gd name="T12" fmla="*/ 133 w 1018"/>
              <a:gd name="T13" fmla="*/ 270 h 1018"/>
              <a:gd name="T14" fmla="*/ 66 w 1018"/>
              <a:gd name="T15" fmla="*/ 477 h 1018"/>
              <a:gd name="T16" fmla="*/ 0 w 1018"/>
              <a:gd name="T17" fmla="*/ 509 h 1018"/>
              <a:gd name="T18" fmla="*/ 68 w 1018"/>
              <a:gd name="T19" fmla="*/ 561 h 1018"/>
              <a:gd name="T20" fmla="*/ 145 w 1018"/>
              <a:gd name="T21" fmla="*/ 764 h 1018"/>
              <a:gd name="T22" fmla="*/ 305 w 1018"/>
              <a:gd name="T23" fmla="*/ 903 h 1018"/>
              <a:gd name="T24" fmla="*/ 478 w 1018"/>
              <a:gd name="T25" fmla="*/ 986 h 1018"/>
              <a:gd name="T26" fmla="*/ 522 w 1018"/>
              <a:gd name="T27" fmla="*/ 1015 h 1018"/>
              <a:gd name="T28" fmla="*/ 601 w 1018"/>
              <a:gd name="T29" fmla="*/ 944 h 1018"/>
              <a:gd name="T30" fmla="*/ 795 w 1018"/>
              <a:gd name="T31" fmla="*/ 850 h 1018"/>
              <a:gd name="T32" fmla="*/ 921 w 1018"/>
              <a:gd name="T33" fmla="*/ 678 h 1018"/>
              <a:gd name="T34" fmla="*/ 998 w 1018"/>
              <a:gd name="T35" fmla="*/ 539 h 1018"/>
              <a:gd name="T36" fmla="*/ 1009 w 1018"/>
              <a:gd name="T37" fmla="*/ 486 h 1018"/>
              <a:gd name="T38" fmla="*/ 881 w 1018"/>
              <a:gd name="T39" fmla="*/ 591 h 1018"/>
              <a:gd name="T40" fmla="*/ 800 w 1018"/>
              <a:gd name="T41" fmla="*/ 754 h 1018"/>
              <a:gd name="T42" fmla="*/ 656 w 1018"/>
              <a:gd name="T43" fmla="*/ 860 h 1018"/>
              <a:gd name="T44" fmla="*/ 539 w 1018"/>
              <a:gd name="T45" fmla="*/ 814 h 1018"/>
              <a:gd name="T46" fmla="*/ 486 w 1018"/>
              <a:gd name="T47" fmla="*/ 805 h 1018"/>
              <a:gd name="T48" fmla="*/ 394 w 1018"/>
              <a:gd name="T49" fmla="*/ 872 h 1018"/>
              <a:gd name="T50" fmla="*/ 239 w 1018"/>
              <a:gd name="T51" fmla="*/ 778 h 1018"/>
              <a:gd name="T52" fmla="*/ 145 w 1018"/>
              <a:gd name="T53" fmla="*/ 624 h 1018"/>
              <a:gd name="T54" fmla="*/ 214 w 1018"/>
              <a:gd name="T55" fmla="*/ 531 h 1018"/>
              <a:gd name="T56" fmla="*/ 203 w 1018"/>
              <a:gd name="T57" fmla="*/ 480 h 1018"/>
              <a:gd name="T58" fmla="*/ 157 w 1018"/>
              <a:gd name="T59" fmla="*/ 362 h 1018"/>
              <a:gd name="T60" fmla="*/ 264 w 1018"/>
              <a:gd name="T61" fmla="*/ 217 h 1018"/>
              <a:gd name="T62" fmla="*/ 426 w 1018"/>
              <a:gd name="T63" fmla="*/ 136 h 1018"/>
              <a:gd name="T64" fmla="*/ 497 w 1018"/>
              <a:gd name="T65" fmla="*/ 220 h 1018"/>
              <a:gd name="T66" fmla="*/ 541 w 1018"/>
              <a:gd name="T67" fmla="*/ 191 h 1018"/>
              <a:gd name="T68" fmla="*/ 686 w 1018"/>
              <a:gd name="T69" fmla="*/ 171 h 1018"/>
              <a:gd name="T70" fmla="*/ 821 w 1018"/>
              <a:gd name="T71" fmla="*/ 290 h 1018"/>
              <a:gd name="T72" fmla="*/ 887 w 1018"/>
              <a:gd name="T73" fmla="*/ 460 h 1018"/>
              <a:gd name="T74" fmla="*/ 795 w 1018"/>
              <a:gd name="T75" fmla="*/ 509 h 1018"/>
              <a:gd name="T76" fmla="*/ 604 w 1018"/>
              <a:gd name="T77" fmla="*/ 509 h 1018"/>
              <a:gd name="T78" fmla="*/ 562 w 1018"/>
              <a:gd name="T79" fmla="*/ 430 h 1018"/>
              <a:gd name="T80" fmla="*/ 472 w 1018"/>
              <a:gd name="T81" fmla="*/ 421 h 1018"/>
              <a:gd name="T82" fmla="*/ 414 w 1018"/>
              <a:gd name="T83" fmla="*/ 499 h 1018"/>
              <a:gd name="T84" fmla="*/ 449 w 1018"/>
              <a:gd name="T85" fmla="*/ 583 h 1018"/>
              <a:gd name="T86" fmla="*/ 538 w 1018"/>
              <a:gd name="T87" fmla="*/ 600 h 1018"/>
              <a:gd name="T88" fmla="*/ 602 w 1018"/>
              <a:gd name="T89" fmla="*/ 528 h 1018"/>
              <a:gd name="T90" fmla="*/ 497 w 1018"/>
              <a:gd name="T91" fmla="*/ 480 h 1018"/>
              <a:gd name="T92" fmla="*/ 541 w 1018"/>
              <a:gd name="T93" fmla="*/ 509 h 1018"/>
              <a:gd name="T94" fmla="*/ 502 w 1018"/>
              <a:gd name="T95" fmla="*/ 540 h 1018"/>
              <a:gd name="T96" fmla="*/ 540 w 1018"/>
              <a:gd name="T97" fmla="*/ 311 h 1018"/>
              <a:gd name="T98" fmla="*/ 443 w 1018"/>
              <a:gd name="T99" fmla="*/ 296 h 1018"/>
              <a:gd name="T100" fmla="*/ 291 w 1018"/>
              <a:gd name="T101" fmla="*/ 463 h 1018"/>
              <a:gd name="T102" fmla="*/ 318 w 1018"/>
              <a:gd name="T103" fmla="*/ 541 h 1018"/>
              <a:gd name="T104" fmla="*/ 351 w 1018"/>
              <a:gd name="T105" fmla="*/ 492 h 1018"/>
              <a:gd name="T106" fmla="*/ 447 w 1018"/>
              <a:gd name="T107" fmla="*/ 363 h 1018"/>
              <a:gd name="T108" fmla="*/ 539 w 1018"/>
              <a:gd name="T109" fmla="*/ 330 h 1018"/>
              <a:gd name="T110" fmla="*/ 671 w 1018"/>
              <a:gd name="T111" fmla="*/ 497 h 1018"/>
              <a:gd name="T112" fmla="*/ 621 w 1018"/>
              <a:gd name="T113" fmla="*/ 621 h 1018"/>
              <a:gd name="T114" fmla="*/ 497 w 1018"/>
              <a:gd name="T115" fmla="*/ 671 h 1018"/>
              <a:gd name="T116" fmla="*/ 486 w 1018"/>
              <a:gd name="T117" fmla="*/ 722 h 1018"/>
              <a:gd name="T118" fmla="*/ 633 w 1018"/>
              <a:gd name="T119" fmla="*/ 693 h 1018"/>
              <a:gd name="T120" fmla="*/ 732 w 1018"/>
              <a:gd name="T121" fmla="*/ 50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8" h="1018">
                <a:moveTo>
                  <a:pt x="986" y="477"/>
                </a:moveTo>
                <a:lnTo>
                  <a:pt x="953" y="477"/>
                </a:lnTo>
                <a:lnTo>
                  <a:pt x="953" y="477"/>
                </a:lnTo>
                <a:lnTo>
                  <a:pt x="951" y="456"/>
                </a:lnTo>
                <a:lnTo>
                  <a:pt x="947" y="437"/>
                </a:lnTo>
                <a:lnTo>
                  <a:pt x="944" y="416"/>
                </a:lnTo>
                <a:lnTo>
                  <a:pt x="939" y="397"/>
                </a:lnTo>
                <a:lnTo>
                  <a:pt x="934" y="378"/>
                </a:lnTo>
                <a:lnTo>
                  <a:pt x="927" y="358"/>
                </a:lnTo>
                <a:lnTo>
                  <a:pt x="921" y="340"/>
                </a:lnTo>
                <a:lnTo>
                  <a:pt x="912" y="322"/>
                </a:lnTo>
                <a:lnTo>
                  <a:pt x="903" y="305"/>
                </a:lnTo>
                <a:lnTo>
                  <a:pt x="895" y="288"/>
                </a:lnTo>
                <a:lnTo>
                  <a:pt x="884" y="270"/>
                </a:lnTo>
                <a:lnTo>
                  <a:pt x="873" y="254"/>
                </a:lnTo>
                <a:lnTo>
                  <a:pt x="862" y="238"/>
                </a:lnTo>
                <a:lnTo>
                  <a:pt x="850" y="223"/>
                </a:lnTo>
                <a:lnTo>
                  <a:pt x="837" y="208"/>
                </a:lnTo>
                <a:lnTo>
                  <a:pt x="823" y="194"/>
                </a:lnTo>
                <a:lnTo>
                  <a:pt x="809" y="181"/>
                </a:lnTo>
                <a:lnTo>
                  <a:pt x="795" y="168"/>
                </a:lnTo>
                <a:lnTo>
                  <a:pt x="779" y="156"/>
                </a:lnTo>
                <a:lnTo>
                  <a:pt x="764" y="145"/>
                </a:lnTo>
                <a:lnTo>
                  <a:pt x="748" y="133"/>
                </a:lnTo>
                <a:lnTo>
                  <a:pt x="731" y="123"/>
                </a:lnTo>
                <a:lnTo>
                  <a:pt x="714" y="114"/>
                </a:lnTo>
                <a:lnTo>
                  <a:pt x="695" y="105"/>
                </a:lnTo>
                <a:lnTo>
                  <a:pt x="678" y="98"/>
                </a:lnTo>
                <a:lnTo>
                  <a:pt x="659" y="90"/>
                </a:lnTo>
                <a:lnTo>
                  <a:pt x="641" y="84"/>
                </a:lnTo>
                <a:lnTo>
                  <a:pt x="621" y="78"/>
                </a:lnTo>
                <a:lnTo>
                  <a:pt x="601" y="74"/>
                </a:lnTo>
                <a:lnTo>
                  <a:pt x="582" y="70"/>
                </a:lnTo>
                <a:lnTo>
                  <a:pt x="561" y="68"/>
                </a:lnTo>
                <a:lnTo>
                  <a:pt x="541" y="65"/>
                </a:lnTo>
                <a:lnTo>
                  <a:pt x="541" y="32"/>
                </a:lnTo>
                <a:lnTo>
                  <a:pt x="541" y="32"/>
                </a:lnTo>
                <a:lnTo>
                  <a:pt x="540" y="26"/>
                </a:lnTo>
                <a:lnTo>
                  <a:pt x="539" y="19"/>
                </a:lnTo>
                <a:lnTo>
                  <a:pt x="535" y="14"/>
                </a:lnTo>
                <a:lnTo>
                  <a:pt x="531" y="10"/>
                </a:lnTo>
                <a:lnTo>
                  <a:pt x="527" y="5"/>
                </a:lnTo>
                <a:lnTo>
                  <a:pt x="522" y="2"/>
                </a:lnTo>
                <a:lnTo>
                  <a:pt x="515" y="1"/>
                </a:lnTo>
                <a:lnTo>
                  <a:pt x="509" y="0"/>
                </a:lnTo>
                <a:lnTo>
                  <a:pt x="509" y="0"/>
                </a:lnTo>
                <a:lnTo>
                  <a:pt x="502" y="1"/>
                </a:lnTo>
                <a:lnTo>
                  <a:pt x="497" y="2"/>
                </a:lnTo>
                <a:lnTo>
                  <a:pt x="491" y="5"/>
                </a:lnTo>
                <a:lnTo>
                  <a:pt x="486" y="10"/>
                </a:lnTo>
                <a:lnTo>
                  <a:pt x="483" y="14"/>
                </a:lnTo>
                <a:lnTo>
                  <a:pt x="480" y="19"/>
                </a:lnTo>
                <a:lnTo>
                  <a:pt x="478" y="26"/>
                </a:lnTo>
                <a:lnTo>
                  <a:pt x="478" y="32"/>
                </a:lnTo>
                <a:lnTo>
                  <a:pt x="478" y="65"/>
                </a:lnTo>
                <a:lnTo>
                  <a:pt x="478" y="65"/>
                </a:lnTo>
                <a:lnTo>
                  <a:pt x="457" y="68"/>
                </a:lnTo>
                <a:lnTo>
                  <a:pt x="437" y="70"/>
                </a:lnTo>
                <a:lnTo>
                  <a:pt x="416" y="74"/>
                </a:lnTo>
                <a:lnTo>
                  <a:pt x="397" y="78"/>
                </a:lnTo>
                <a:lnTo>
                  <a:pt x="378" y="84"/>
                </a:lnTo>
                <a:lnTo>
                  <a:pt x="358" y="90"/>
                </a:lnTo>
                <a:lnTo>
                  <a:pt x="340" y="98"/>
                </a:lnTo>
                <a:lnTo>
                  <a:pt x="322" y="105"/>
                </a:lnTo>
                <a:lnTo>
                  <a:pt x="305" y="114"/>
                </a:lnTo>
                <a:lnTo>
                  <a:pt x="288" y="123"/>
                </a:lnTo>
                <a:lnTo>
                  <a:pt x="270" y="133"/>
                </a:lnTo>
                <a:lnTo>
                  <a:pt x="254" y="145"/>
                </a:lnTo>
                <a:lnTo>
                  <a:pt x="238" y="156"/>
                </a:lnTo>
                <a:lnTo>
                  <a:pt x="223" y="168"/>
                </a:lnTo>
                <a:lnTo>
                  <a:pt x="208" y="181"/>
                </a:lnTo>
                <a:lnTo>
                  <a:pt x="194" y="194"/>
                </a:lnTo>
                <a:lnTo>
                  <a:pt x="181" y="208"/>
                </a:lnTo>
                <a:lnTo>
                  <a:pt x="169" y="223"/>
                </a:lnTo>
                <a:lnTo>
                  <a:pt x="156" y="238"/>
                </a:lnTo>
                <a:lnTo>
                  <a:pt x="145" y="254"/>
                </a:lnTo>
                <a:lnTo>
                  <a:pt x="133" y="270"/>
                </a:lnTo>
                <a:lnTo>
                  <a:pt x="123" y="288"/>
                </a:lnTo>
                <a:lnTo>
                  <a:pt x="114" y="305"/>
                </a:lnTo>
                <a:lnTo>
                  <a:pt x="105" y="322"/>
                </a:lnTo>
                <a:lnTo>
                  <a:pt x="98" y="340"/>
                </a:lnTo>
                <a:lnTo>
                  <a:pt x="90" y="358"/>
                </a:lnTo>
                <a:lnTo>
                  <a:pt x="84" y="378"/>
                </a:lnTo>
                <a:lnTo>
                  <a:pt x="78" y="397"/>
                </a:lnTo>
                <a:lnTo>
                  <a:pt x="74" y="416"/>
                </a:lnTo>
                <a:lnTo>
                  <a:pt x="70" y="437"/>
                </a:lnTo>
                <a:lnTo>
                  <a:pt x="68" y="456"/>
                </a:lnTo>
                <a:lnTo>
                  <a:pt x="66" y="477"/>
                </a:lnTo>
                <a:lnTo>
                  <a:pt x="32" y="477"/>
                </a:lnTo>
                <a:lnTo>
                  <a:pt x="32" y="477"/>
                </a:lnTo>
                <a:lnTo>
                  <a:pt x="26" y="477"/>
                </a:lnTo>
                <a:lnTo>
                  <a:pt x="19" y="480"/>
                </a:lnTo>
                <a:lnTo>
                  <a:pt x="14" y="483"/>
                </a:lnTo>
                <a:lnTo>
                  <a:pt x="10" y="486"/>
                </a:lnTo>
                <a:lnTo>
                  <a:pt x="5" y="491"/>
                </a:lnTo>
                <a:lnTo>
                  <a:pt x="2" y="497"/>
                </a:lnTo>
                <a:lnTo>
                  <a:pt x="1" y="502"/>
                </a:lnTo>
                <a:lnTo>
                  <a:pt x="0" y="509"/>
                </a:lnTo>
                <a:lnTo>
                  <a:pt x="0" y="509"/>
                </a:lnTo>
                <a:lnTo>
                  <a:pt x="1" y="515"/>
                </a:lnTo>
                <a:lnTo>
                  <a:pt x="2" y="521"/>
                </a:lnTo>
                <a:lnTo>
                  <a:pt x="5" y="527"/>
                </a:lnTo>
                <a:lnTo>
                  <a:pt x="10" y="531"/>
                </a:lnTo>
                <a:lnTo>
                  <a:pt x="14" y="535"/>
                </a:lnTo>
                <a:lnTo>
                  <a:pt x="19" y="539"/>
                </a:lnTo>
                <a:lnTo>
                  <a:pt x="26" y="540"/>
                </a:lnTo>
                <a:lnTo>
                  <a:pt x="32" y="541"/>
                </a:lnTo>
                <a:lnTo>
                  <a:pt x="66" y="541"/>
                </a:lnTo>
                <a:lnTo>
                  <a:pt x="66" y="541"/>
                </a:lnTo>
                <a:lnTo>
                  <a:pt x="68" y="561"/>
                </a:lnTo>
                <a:lnTo>
                  <a:pt x="70" y="582"/>
                </a:lnTo>
                <a:lnTo>
                  <a:pt x="74" y="601"/>
                </a:lnTo>
                <a:lnTo>
                  <a:pt x="78" y="621"/>
                </a:lnTo>
                <a:lnTo>
                  <a:pt x="84" y="641"/>
                </a:lnTo>
                <a:lnTo>
                  <a:pt x="90" y="659"/>
                </a:lnTo>
                <a:lnTo>
                  <a:pt x="98" y="678"/>
                </a:lnTo>
                <a:lnTo>
                  <a:pt x="105" y="695"/>
                </a:lnTo>
                <a:lnTo>
                  <a:pt x="114" y="713"/>
                </a:lnTo>
                <a:lnTo>
                  <a:pt x="123" y="731"/>
                </a:lnTo>
                <a:lnTo>
                  <a:pt x="133" y="748"/>
                </a:lnTo>
                <a:lnTo>
                  <a:pt x="145" y="764"/>
                </a:lnTo>
                <a:lnTo>
                  <a:pt x="156" y="779"/>
                </a:lnTo>
                <a:lnTo>
                  <a:pt x="169" y="795"/>
                </a:lnTo>
                <a:lnTo>
                  <a:pt x="181" y="809"/>
                </a:lnTo>
                <a:lnTo>
                  <a:pt x="194" y="823"/>
                </a:lnTo>
                <a:lnTo>
                  <a:pt x="208" y="837"/>
                </a:lnTo>
                <a:lnTo>
                  <a:pt x="223" y="850"/>
                </a:lnTo>
                <a:lnTo>
                  <a:pt x="238" y="862"/>
                </a:lnTo>
                <a:lnTo>
                  <a:pt x="254" y="873"/>
                </a:lnTo>
                <a:lnTo>
                  <a:pt x="270" y="884"/>
                </a:lnTo>
                <a:lnTo>
                  <a:pt x="288" y="895"/>
                </a:lnTo>
                <a:lnTo>
                  <a:pt x="305" y="903"/>
                </a:lnTo>
                <a:lnTo>
                  <a:pt x="322" y="912"/>
                </a:lnTo>
                <a:lnTo>
                  <a:pt x="340" y="921"/>
                </a:lnTo>
                <a:lnTo>
                  <a:pt x="358" y="927"/>
                </a:lnTo>
                <a:lnTo>
                  <a:pt x="378" y="933"/>
                </a:lnTo>
                <a:lnTo>
                  <a:pt x="397" y="939"/>
                </a:lnTo>
                <a:lnTo>
                  <a:pt x="416" y="944"/>
                </a:lnTo>
                <a:lnTo>
                  <a:pt x="437" y="947"/>
                </a:lnTo>
                <a:lnTo>
                  <a:pt x="457" y="951"/>
                </a:lnTo>
                <a:lnTo>
                  <a:pt x="478" y="953"/>
                </a:lnTo>
                <a:lnTo>
                  <a:pt x="478" y="986"/>
                </a:lnTo>
                <a:lnTo>
                  <a:pt x="478" y="986"/>
                </a:lnTo>
                <a:lnTo>
                  <a:pt x="478" y="992"/>
                </a:lnTo>
                <a:lnTo>
                  <a:pt x="480" y="998"/>
                </a:lnTo>
                <a:lnTo>
                  <a:pt x="483" y="1003"/>
                </a:lnTo>
                <a:lnTo>
                  <a:pt x="486" y="1009"/>
                </a:lnTo>
                <a:lnTo>
                  <a:pt x="491" y="1012"/>
                </a:lnTo>
                <a:lnTo>
                  <a:pt x="497" y="1015"/>
                </a:lnTo>
                <a:lnTo>
                  <a:pt x="502" y="1017"/>
                </a:lnTo>
                <a:lnTo>
                  <a:pt x="509" y="1018"/>
                </a:lnTo>
                <a:lnTo>
                  <a:pt x="509" y="1018"/>
                </a:lnTo>
                <a:lnTo>
                  <a:pt x="515" y="1017"/>
                </a:lnTo>
                <a:lnTo>
                  <a:pt x="522" y="1015"/>
                </a:lnTo>
                <a:lnTo>
                  <a:pt x="527" y="1012"/>
                </a:lnTo>
                <a:lnTo>
                  <a:pt x="531" y="1009"/>
                </a:lnTo>
                <a:lnTo>
                  <a:pt x="535" y="1003"/>
                </a:lnTo>
                <a:lnTo>
                  <a:pt x="539" y="998"/>
                </a:lnTo>
                <a:lnTo>
                  <a:pt x="540" y="992"/>
                </a:lnTo>
                <a:lnTo>
                  <a:pt x="541" y="986"/>
                </a:lnTo>
                <a:lnTo>
                  <a:pt x="541" y="953"/>
                </a:lnTo>
                <a:lnTo>
                  <a:pt x="541" y="953"/>
                </a:lnTo>
                <a:lnTo>
                  <a:pt x="561" y="951"/>
                </a:lnTo>
                <a:lnTo>
                  <a:pt x="582" y="947"/>
                </a:lnTo>
                <a:lnTo>
                  <a:pt x="601" y="944"/>
                </a:lnTo>
                <a:lnTo>
                  <a:pt x="621" y="939"/>
                </a:lnTo>
                <a:lnTo>
                  <a:pt x="641" y="933"/>
                </a:lnTo>
                <a:lnTo>
                  <a:pt x="659" y="927"/>
                </a:lnTo>
                <a:lnTo>
                  <a:pt x="678" y="921"/>
                </a:lnTo>
                <a:lnTo>
                  <a:pt x="695" y="912"/>
                </a:lnTo>
                <a:lnTo>
                  <a:pt x="714" y="903"/>
                </a:lnTo>
                <a:lnTo>
                  <a:pt x="731" y="895"/>
                </a:lnTo>
                <a:lnTo>
                  <a:pt x="748" y="884"/>
                </a:lnTo>
                <a:lnTo>
                  <a:pt x="764" y="873"/>
                </a:lnTo>
                <a:lnTo>
                  <a:pt x="779" y="862"/>
                </a:lnTo>
                <a:lnTo>
                  <a:pt x="795" y="850"/>
                </a:lnTo>
                <a:lnTo>
                  <a:pt x="809" y="837"/>
                </a:lnTo>
                <a:lnTo>
                  <a:pt x="823" y="823"/>
                </a:lnTo>
                <a:lnTo>
                  <a:pt x="837" y="809"/>
                </a:lnTo>
                <a:lnTo>
                  <a:pt x="850" y="795"/>
                </a:lnTo>
                <a:lnTo>
                  <a:pt x="862" y="779"/>
                </a:lnTo>
                <a:lnTo>
                  <a:pt x="873" y="764"/>
                </a:lnTo>
                <a:lnTo>
                  <a:pt x="884" y="748"/>
                </a:lnTo>
                <a:lnTo>
                  <a:pt x="895" y="731"/>
                </a:lnTo>
                <a:lnTo>
                  <a:pt x="903" y="713"/>
                </a:lnTo>
                <a:lnTo>
                  <a:pt x="912" y="695"/>
                </a:lnTo>
                <a:lnTo>
                  <a:pt x="921" y="678"/>
                </a:lnTo>
                <a:lnTo>
                  <a:pt x="927" y="659"/>
                </a:lnTo>
                <a:lnTo>
                  <a:pt x="934" y="641"/>
                </a:lnTo>
                <a:lnTo>
                  <a:pt x="939" y="621"/>
                </a:lnTo>
                <a:lnTo>
                  <a:pt x="944" y="601"/>
                </a:lnTo>
                <a:lnTo>
                  <a:pt x="947" y="582"/>
                </a:lnTo>
                <a:lnTo>
                  <a:pt x="951" y="561"/>
                </a:lnTo>
                <a:lnTo>
                  <a:pt x="953" y="541"/>
                </a:lnTo>
                <a:lnTo>
                  <a:pt x="986" y="541"/>
                </a:lnTo>
                <a:lnTo>
                  <a:pt x="986" y="541"/>
                </a:lnTo>
                <a:lnTo>
                  <a:pt x="993" y="540"/>
                </a:lnTo>
                <a:lnTo>
                  <a:pt x="998" y="539"/>
                </a:lnTo>
                <a:lnTo>
                  <a:pt x="1003" y="535"/>
                </a:lnTo>
                <a:lnTo>
                  <a:pt x="1009" y="531"/>
                </a:lnTo>
                <a:lnTo>
                  <a:pt x="1012" y="527"/>
                </a:lnTo>
                <a:lnTo>
                  <a:pt x="1015" y="521"/>
                </a:lnTo>
                <a:lnTo>
                  <a:pt x="1017" y="515"/>
                </a:lnTo>
                <a:lnTo>
                  <a:pt x="1018" y="509"/>
                </a:lnTo>
                <a:lnTo>
                  <a:pt x="1018" y="509"/>
                </a:lnTo>
                <a:lnTo>
                  <a:pt x="1017" y="502"/>
                </a:lnTo>
                <a:lnTo>
                  <a:pt x="1015" y="497"/>
                </a:lnTo>
                <a:lnTo>
                  <a:pt x="1012" y="491"/>
                </a:lnTo>
                <a:lnTo>
                  <a:pt x="1009" y="486"/>
                </a:lnTo>
                <a:lnTo>
                  <a:pt x="1003" y="483"/>
                </a:lnTo>
                <a:lnTo>
                  <a:pt x="998" y="480"/>
                </a:lnTo>
                <a:lnTo>
                  <a:pt x="993" y="477"/>
                </a:lnTo>
                <a:lnTo>
                  <a:pt x="986" y="477"/>
                </a:lnTo>
                <a:lnTo>
                  <a:pt x="986" y="477"/>
                </a:lnTo>
                <a:close/>
                <a:moveTo>
                  <a:pt x="827" y="541"/>
                </a:moveTo>
                <a:lnTo>
                  <a:pt x="888" y="541"/>
                </a:lnTo>
                <a:lnTo>
                  <a:pt x="888" y="541"/>
                </a:lnTo>
                <a:lnTo>
                  <a:pt x="887" y="558"/>
                </a:lnTo>
                <a:lnTo>
                  <a:pt x="884" y="575"/>
                </a:lnTo>
                <a:lnTo>
                  <a:pt x="881" y="591"/>
                </a:lnTo>
                <a:lnTo>
                  <a:pt x="877" y="608"/>
                </a:lnTo>
                <a:lnTo>
                  <a:pt x="872" y="624"/>
                </a:lnTo>
                <a:lnTo>
                  <a:pt x="867" y="641"/>
                </a:lnTo>
                <a:lnTo>
                  <a:pt x="861" y="656"/>
                </a:lnTo>
                <a:lnTo>
                  <a:pt x="854" y="671"/>
                </a:lnTo>
                <a:lnTo>
                  <a:pt x="847" y="686"/>
                </a:lnTo>
                <a:lnTo>
                  <a:pt x="839" y="701"/>
                </a:lnTo>
                <a:lnTo>
                  <a:pt x="831" y="715"/>
                </a:lnTo>
                <a:lnTo>
                  <a:pt x="821" y="729"/>
                </a:lnTo>
                <a:lnTo>
                  <a:pt x="811" y="741"/>
                </a:lnTo>
                <a:lnTo>
                  <a:pt x="800" y="754"/>
                </a:lnTo>
                <a:lnTo>
                  <a:pt x="790" y="766"/>
                </a:lnTo>
                <a:lnTo>
                  <a:pt x="778" y="778"/>
                </a:lnTo>
                <a:lnTo>
                  <a:pt x="766" y="790"/>
                </a:lnTo>
                <a:lnTo>
                  <a:pt x="754" y="800"/>
                </a:lnTo>
                <a:lnTo>
                  <a:pt x="741" y="811"/>
                </a:lnTo>
                <a:lnTo>
                  <a:pt x="729" y="821"/>
                </a:lnTo>
                <a:lnTo>
                  <a:pt x="715" y="830"/>
                </a:lnTo>
                <a:lnTo>
                  <a:pt x="701" y="839"/>
                </a:lnTo>
                <a:lnTo>
                  <a:pt x="686" y="847"/>
                </a:lnTo>
                <a:lnTo>
                  <a:pt x="671" y="854"/>
                </a:lnTo>
                <a:lnTo>
                  <a:pt x="656" y="860"/>
                </a:lnTo>
                <a:lnTo>
                  <a:pt x="641" y="867"/>
                </a:lnTo>
                <a:lnTo>
                  <a:pt x="625" y="872"/>
                </a:lnTo>
                <a:lnTo>
                  <a:pt x="608" y="877"/>
                </a:lnTo>
                <a:lnTo>
                  <a:pt x="591" y="881"/>
                </a:lnTo>
                <a:lnTo>
                  <a:pt x="575" y="884"/>
                </a:lnTo>
                <a:lnTo>
                  <a:pt x="558" y="887"/>
                </a:lnTo>
                <a:lnTo>
                  <a:pt x="541" y="888"/>
                </a:lnTo>
                <a:lnTo>
                  <a:pt x="541" y="827"/>
                </a:lnTo>
                <a:lnTo>
                  <a:pt x="541" y="827"/>
                </a:lnTo>
                <a:lnTo>
                  <a:pt x="540" y="821"/>
                </a:lnTo>
                <a:lnTo>
                  <a:pt x="539" y="814"/>
                </a:lnTo>
                <a:lnTo>
                  <a:pt x="535" y="809"/>
                </a:lnTo>
                <a:lnTo>
                  <a:pt x="531" y="805"/>
                </a:lnTo>
                <a:lnTo>
                  <a:pt x="527" y="800"/>
                </a:lnTo>
                <a:lnTo>
                  <a:pt x="522" y="797"/>
                </a:lnTo>
                <a:lnTo>
                  <a:pt x="515" y="796"/>
                </a:lnTo>
                <a:lnTo>
                  <a:pt x="509" y="795"/>
                </a:lnTo>
                <a:lnTo>
                  <a:pt x="509" y="795"/>
                </a:lnTo>
                <a:lnTo>
                  <a:pt x="502" y="796"/>
                </a:lnTo>
                <a:lnTo>
                  <a:pt x="497" y="797"/>
                </a:lnTo>
                <a:lnTo>
                  <a:pt x="491" y="800"/>
                </a:lnTo>
                <a:lnTo>
                  <a:pt x="486" y="805"/>
                </a:lnTo>
                <a:lnTo>
                  <a:pt x="483" y="809"/>
                </a:lnTo>
                <a:lnTo>
                  <a:pt x="480" y="814"/>
                </a:lnTo>
                <a:lnTo>
                  <a:pt x="478" y="821"/>
                </a:lnTo>
                <a:lnTo>
                  <a:pt x="478" y="827"/>
                </a:lnTo>
                <a:lnTo>
                  <a:pt x="478" y="888"/>
                </a:lnTo>
                <a:lnTo>
                  <a:pt x="478" y="888"/>
                </a:lnTo>
                <a:lnTo>
                  <a:pt x="460" y="887"/>
                </a:lnTo>
                <a:lnTo>
                  <a:pt x="443" y="884"/>
                </a:lnTo>
                <a:lnTo>
                  <a:pt x="426" y="881"/>
                </a:lnTo>
                <a:lnTo>
                  <a:pt x="410" y="877"/>
                </a:lnTo>
                <a:lnTo>
                  <a:pt x="394" y="872"/>
                </a:lnTo>
                <a:lnTo>
                  <a:pt x="378" y="867"/>
                </a:lnTo>
                <a:lnTo>
                  <a:pt x="362" y="860"/>
                </a:lnTo>
                <a:lnTo>
                  <a:pt x="347" y="854"/>
                </a:lnTo>
                <a:lnTo>
                  <a:pt x="332" y="847"/>
                </a:lnTo>
                <a:lnTo>
                  <a:pt x="318" y="839"/>
                </a:lnTo>
                <a:lnTo>
                  <a:pt x="304" y="830"/>
                </a:lnTo>
                <a:lnTo>
                  <a:pt x="290" y="821"/>
                </a:lnTo>
                <a:lnTo>
                  <a:pt x="277" y="811"/>
                </a:lnTo>
                <a:lnTo>
                  <a:pt x="264" y="800"/>
                </a:lnTo>
                <a:lnTo>
                  <a:pt x="251" y="790"/>
                </a:lnTo>
                <a:lnTo>
                  <a:pt x="239" y="778"/>
                </a:lnTo>
                <a:lnTo>
                  <a:pt x="228" y="766"/>
                </a:lnTo>
                <a:lnTo>
                  <a:pt x="217" y="754"/>
                </a:lnTo>
                <a:lnTo>
                  <a:pt x="207" y="741"/>
                </a:lnTo>
                <a:lnTo>
                  <a:pt x="197" y="729"/>
                </a:lnTo>
                <a:lnTo>
                  <a:pt x="188" y="715"/>
                </a:lnTo>
                <a:lnTo>
                  <a:pt x="179" y="701"/>
                </a:lnTo>
                <a:lnTo>
                  <a:pt x="171" y="686"/>
                </a:lnTo>
                <a:lnTo>
                  <a:pt x="164" y="671"/>
                </a:lnTo>
                <a:lnTo>
                  <a:pt x="157" y="656"/>
                </a:lnTo>
                <a:lnTo>
                  <a:pt x="151" y="641"/>
                </a:lnTo>
                <a:lnTo>
                  <a:pt x="145" y="624"/>
                </a:lnTo>
                <a:lnTo>
                  <a:pt x="141" y="608"/>
                </a:lnTo>
                <a:lnTo>
                  <a:pt x="136" y="591"/>
                </a:lnTo>
                <a:lnTo>
                  <a:pt x="133" y="575"/>
                </a:lnTo>
                <a:lnTo>
                  <a:pt x="131" y="558"/>
                </a:lnTo>
                <a:lnTo>
                  <a:pt x="129" y="541"/>
                </a:lnTo>
                <a:lnTo>
                  <a:pt x="191" y="541"/>
                </a:lnTo>
                <a:lnTo>
                  <a:pt x="191" y="541"/>
                </a:lnTo>
                <a:lnTo>
                  <a:pt x="197" y="540"/>
                </a:lnTo>
                <a:lnTo>
                  <a:pt x="203" y="539"/>
                </a:lnTo>
                <a:lnTo>
                  <a:pt x="208" y="535"/>
                </a:lnTo>
                <a:lnTo>
                  <a:pt x="214" y="531"/>
                </a:lnTo>
                <a:lnTo>
                  <a:pt x="217" y="527"/>
                </a:lnTo>
                <a:lnTo>
                  <a:pt x="220" y="521"/>
                </a:lnTo>
                <a:lnTo>
                  <a:pt x="222" y="515"/>
                </a:lnTo>
                <a:lnTo>
                  <a:pt x="222" y="509"/>
                </a:lnTo>
                <a:lnTo>
                  <a:pt x="222" y="509"/>
                </a:lnTo>
                <a:lnTo>
                  <a:pt x="222" y="502"/>
                </a:lnTo>
                <a:lnTo>
                  <a:pt x="220" y="497"/>
                </a:lnTo>
                <a:lnTo>
                  <a:pt x="217" y="491"/>
                </a:lnTo>
                <a:lnTo>
                  <a:pt x="214" y="486"/>
                </a:lnTo>
                <a:lnTo>
                  <a:pt x="208" y="483"/>
                </a:lnTo>
                <a:lnTo>
                  <a:pt x="203" y="480"/>
                </a:lnTo>
                <a:lnTo>
                  <a:pt x="197" y="477"/>
                </a:lnTo>
                <a:lnTo>
                  <a:pt x="191" y="477"/>
                </a:lnTo>
                <a:lnTo>
                  <a:pt x="129" y="477"/>
                </a:lnTo>
                <a:lnTo>
                  <a:pt x="129" y="477"/>
                </a:lnTo>
                <a:lnTo>
                  <a:pt x="131" y="460"/>
                </a:lnTo>
                <a:lnTo>
                  <a:pt x="133" y="443"/>
                </a:lnTo>
                <a:lnTo>
                  <a:pt x="136" y="426"/>
                </a:lnTo>
                <a:lnTo>
                  <a:pt x="141" y="410"/>
                </a:lnTo>
                <a:lnTo>
                  <a:pt x="145" y="394"/>
                </a:lnTo>
                <a:lnTo>
                  <a:pt x="151" y="378"/>
                </a:lnTo>
                <a:lnTo>
                  <a:pt x="157" y="362"/>
                </a:lnTo>
                <a:lnTo>
                  <a:pt x="164" y="347"/>
                </a:lnTo>
                <a:lnTo>
                  <a:pt x="171" y="332"/>
                </a:lnTo>
                <a:lnTo>
                  <a:pt x="179" y="318"/>
                </a:lnTo>
                <a:lnTo>
                  <a:pt x="188" y="304"/>
                </a:lnTo>
                <a:lnTo>
                  <a:pt x="197" y="290"/>
                </a:lnTo>
                <a:lnTo>
                  <a:pt x="207" y="277"/>
                </a:lnTo>
                <a:lnTo>
                  <a:pt x="217" y="264"/>
                </a:lnTo>
                <a:lnTo>
                  <a:pt x="228" y="251"/>
                </a:lnTo>
                <a:lnTo>
                  <a:pt x="239" y="239"/>
                </a:lnTo>
                <a:lnTo>
                  <a:pt x="251" y="227"/>
                </a:lnTo>
                <a:lnTo>
                  <a:pt x="264" y="217"/>
                </a:lnTo>
                <a:lnTo>
                  <a:pt x="277" y="207"/>
                </a:lnTo>
                <a:lnTo>
                  <a:pt x="290" y="197"/>
                </a:lnTo>
                <a:lnTo>
                  <a:pt x="304" y="188"/>
                </a:lnTo>
                <a:lnTo>
                  <a:pt x="318" y="179"/>
                </a:lnTo>
                <a:lnTo>
                  <a:pt x="332" y="171"/>
                </a:lnTo>
                <a:lnTo>
                  <a:pt x="347" y="164"/>
                </a:lnTo>
                <a:lnTo>
                  <a:pt x="362" y="157"/>
                </a:lnTo>
                <a:lnTo>
                  <a:pt x="378" y="151"/>
                </a:lnTo>
                <a:lnTo>
                  <a:pt x="394" y="145"/>
                </a:lnTo>
                <a:lnTo>
                  <a:pt x="410" y="141"/>
                </a:lnTo>
                <a:lnTo>
                  <a:pt x="426" y="136"/>
                </a:lnTo>
                <a:lnTo>
                  <a:pt x="443" y="133"/>
                </a:lnTo>
                <a:lnTo>
                  <a:pt x="460" y="131"/>
                </a:lnTo>
                <a:lnTo>
                  <a:pt x="478" y="129"/>
                </a:lnTo>
                <a:lnTo>
                  <a:pt x="478" y="191"/>
                </a:lnTo>
                <a:lnTo>
                  <a:pt x="478" y="191"/>
                </a:lnTo>
                <a:lnTo>
                  <a:pt x="478" y="197"/>
                </a:lnTo>
                <a:lnTo>
                  <a:pt x="480" y="203"/>
                </a:lnTo>
                <a:lnTo>
                  <a:pt x="483" y="208"/>
                </a:lnTo>
                <a:lnTo>
                  <a:pt x="486" y="214"/>
                </a:lnTo>
                <a:lnTo>
                  <a:pt x="491" y="217"/>
                </a:lnTo>
                <a:lnTo>
                  <a:pt x="497" y="220"/>
                </a:lnTo>
                <a:lnTo>
                  <a:pt x="502" y="222"/>
                </a:lnTo>
                <a:lnTo>
                  <a:pt x="509" y="222"/>
                </a:lnTo>
                <a:lnTo>
                  <a:pt x="509" y="222"/>
                </a:lnTo>
                <a:lnTo>
                  <a:pt x="515" y="222"/>
                </a:lnTo>
                <a:lnTo>
                  <a:pt x="522" y="220"/>
                </a:lnTo>
                <a:lnTo>
                  <a:pt x="527" y="217"/>
                </a:lnTo>
                <a:lnTo>
                  <a:pt x="531" y="214"/>
                </a:lnTo>
                <a:lnTo>
                  <a:pt x="535" y="208"/>
                </a:lnTo>
                <a:lnTo>
                  <a:pt x="539" y="203"/>
                </a:lnTo>
                <a:lnTo>
                  <a:pt x="540" y="197"/>
                </a:lnTo>
                <a:lnTo>
                  <a:pt x="541" y="191"/>
                </a:lnTo>
                <a:lnTo>
                  <a:pt x="541" y="129"/>
                </a:lnTo>
                <a:lnTo>
                  <a:pt x="541" y="129"/>
                </a:lnTo>
                <a:lnTo>
                  <a:pt x="558" y="131"/>
                </a:lnTo>
                <a:lnTo>
                  <a:pt x="575" y="133"/>
                </a:lnTo>
                <a:lnTo>
                  <a:pt x="591" y="136"/>
                </a:lnTo>
                <a:lnTo>
                  <a:pt x="608" y="141"/>
                </a:lnTo>
                <a:lnTo>
                  <a:pt x="625" y="145"/>
                </a:lnTo>
                <a:lnTo>
                  <a:pt x="641" y="151"/>
                </a:lnTo>
                <a:lnTo>
                  <a:pt x="656" y="157"/>
                </a:lnTo>
                <a:lnTo>
                  <a:pt x="671" y="164"/>
                </a:lnTo>
                <a:lnTo>
                  <a:pt x="686" y="171"/>
                </a:lnTo>
                <a:lnTo>
                  <a:pt x="701" y="179"/>
                </a:lnTo>
                <a:lnTo>
                  <a:pt x="715" y="188"/>
                </a:lnTo>
                <a:lnTo>
                  <a:pt x="729" y="197"/>
                </a:lnTo>
                <a:lnTo>
                  <a:pt x="741" y="207"/>
                </a:lnTo>
                <a:lnTo>
                  <a:pt x="754" y="217"/>
                </a:lnTo>
                <a:lnTo>
                  <a:pt x="766" y="227"/>
                </a:lnTo>
                <a:lnTo>
                  <a:pt x="778" y="239"/>
                </a:lnTo>
                <a:lnTo>
                  <a:pt x="790" y="251"/>
                </a:lnTo>
                <a:lnTo>
                  <a:pt x="800" y="264"/>
                </a:lnTo>
                <a:lnTo>
                  <a:pt x="811" y="277"/>
                </a:lnTo>
                <a:lnTo>
                  <a:pt x="821" y="290"/>
                </a:lnTo>
                <a:lnTo>
                  <a:pt x="831" y="304"/>
                </a:lnTo>
                <a:lnTo>
                  <a:pt x="839" y="318"/>
                </a:lnTo>
                <a:lnTo>
                  <a:pt x="847" y="332"/>
                </a:lnTo>
                <a:lnTo>
                  <a:pt x="854" y="347"/>
                </a:lnTo>
                <a:lnTo>
                  <a:pt x="861" y="362"/>
                </a:lnTo>
                <a:lnTo>
                  <a:pt x="867" y="378"/>
                </a:lnTo>
                <a:lnTo>
                  <a:pt x="872" y="394"/>
                </a:lnTo>
                <a:lnTo>
                  <a:pt x="877" y="410"/>
                </a:lnTo>
                <a:lnTo>
                  <a:pt x="881" y="426"/>
                </a:lnTo>
                <a:lnTo>
                  <a:pt x="884" y="443"/>
                </a:lnTo>
                <a:lnTo>
                  <a:pt x="887" y="460"/>
                </a:lnTo>
                <a:lnTo>
                  <a:pt x="888" y="477"/>
                </a:lnTo>
                <a:lnTo>
                  <a:pt x="827" y="477"/>
                </a:lnTo>
                <a:lnTo>
                  <a:pt x="827" y="477"/>
                </a:lnTo>
                <a:lnTo>
                  <a:pt x="821" y="477"/>
                </a:lnTo>
                <a:lnTo>
                  <a:pt x="814" y="480"/>
                </a:lnTo>
                <a:lnTo>
                  <a:pt x="809" y="483"/>
                </a:lnTo>
                <a:lnTo>
                  <a:pt x="805" y="486"/>
                </a:lnTo>
                <a:lnTo>
                  <a:pt x="800" y="491"/>
                </a:lnTo>
                <a:lnTo>
                  <a:pt x="797" y="497"/>
                </a:lnTo>
                <a:lnTo>
                  <a:pt x="796" y="502"/>
                </a:lnTo>
                <a:lnTo>
                  <a:pt x="795" y="509"/>
                </a:lnTo>
                <a:lnTo>
                  <a:pt x="795" y="509"/>
                </a:lnTo>
                <a:lnTo>
                  <a:pt x="796" y="515"/>
                </a:lnTo>
                <a:lnTo>
                  <a:pt x="797" y="521"/>
                </a:lnTo>
                <a:lnTo>
                  <a:pt x="800" y="527"/>
                </a:lnTo>
                <a:lnTo>
                  <a:pt x="805" y="531"/>
                </a:lnTo>
                <a:lnTo>
                  <a:pt x="809" y="535"/>
                </a:lnTo>
                <a:lnTo>
                  <a:pt x="814" y="539"/>
                </a:lnTo>
                <a:lnTo>
                  <a:pt x="821" y="540"/>
                </a:lnTo>
                <a:lnTo>
                  <a:pt x="827" y="541"/>
                </a:lnTo>
                <a:lnTo>
                  <a:pt x="827" y="541"/>
                </a:lnTo>
                <a:close/>
                <a:moveTo>
                  <a:pt x="604" y="509"/>
                </a:moveTo>
                <a:lnTo>
                  <a:pt x="604" y="509"/>
                </a:lnTo>
                <a:lnTo>
                  <a:pt x="604" y="499"/>
                </a:lnTo>
                <a:lnTo>
                  <a:pt x="602" y="489"/>
                </a:lnTo>
                <a:lnTo>
                  <a:pt x="600" y="481"/>
                </a:lnTo>
                <a:lnTo>
                  <a:pt x="597" y="472"/>
                </a:lnTo>
                <a:lnTo>
                  <a:pt x="592" y="463"/>
                </a:lnTo>
                <a:lnTo>
                  <a:pt x="588" y="456"/>
                </a:lnTo>
                <a:lnTo>
                  <a:pt x="583" y="448"/>
                </a:lnTo>
                <a:lnTo>
                  <a:pt x="576" y="441"/>
                </a:lnTo>
                <a:lnTo>
                  <a:pt x="570" y="436"/>
                </a:lnTo>
                <a:lnTo>
                  <a:pt x="562" y="430"/>
                </a:lnTo>
                <a:lnTo>
                  <a:pt x="555" y="425"/>
                </a:lnTo>
                <a:lnTo>
                  <a:pt x="546" y="421"/>
                </a:lnTo>
                <a:lnTo>
                  <a:pt x="538" y="417"/>
                </a:lnTo>
                <a:lnTo>
                  <a:pt x="528" y="415"/>
                </a:lnTo>
                <a:lnTo>
                  <a:pt x="518" y="414"/>
                </a:lnTo>
                <a:lnTo>
                  <a:pt x="509" y="413"/>
                </a:lnTo>
                <a:lnTo>
                  <a:pt x="509" y="413"/>
                </a:lnTo>
                <a:lnTo>
                  <a:pt x="499" y="414"/>
                </a:lnTo>
                <a:lnTo>
                  <a:pt x="489" y="415"/>
                </a:lnTo>
                <a:lnTo>
                  <a:pt x="481" y="417"/>
                </a:lnTo>
                <a:lnTo>
                  <a:pt x="472" y="421"/>
                </a:lnTo>
                <a:lnTo>
                  <a:pt x="464" y="425"/>
                </a:lnTo>
                <a:lnTo>
                  <a:pt x="456" y="430"/>
                </a:lnTo>
                <a:lnTo>
                  <a:pt x="449" y="436"/>
                </a:lnTo>
                <a:lnTo>
                  <a:pt x="441" y="441"/>
                </a:lnTo>
                <a:lnTo>
                  <a:pt x="436" y="448"/>
                </a:lnTo>
                <a:lnTo>
                  <a:pt x="430" y="456"/>
                </a:lnTo>
                <a:lnTo>
                  <a:pt x="425" y="463"/>
                </a:lnTo>
                <a:lnTo>
                  <a:pt x="421" y="472"/>
                </a:lnTo>
                <a:lnTo>
                  <a:pt x="417" y="481"/>
                </a:lnTo>
                <a:lnTo>
                  <a:pt x="415" y="489"/>
                </a:lnTo>
                <a:lnTo>
                  <a:pt x="414" y="499"/>
                </a:lnTo>
                <a:lnTo>
                  <a:pt x="413" y="509"/>
                </a:lnTo>
                <a:lnTo>
                  <a:pt x="413" y="509"/>
                </a:lnTo>
                <a:lnTo>
                  <a:pt x="414" y="518"/>
                </a:lnTo>
                <a:lnTo>
                  <a:pt x="415" y="528"/>
                </a:lnTo>
                <a:lnTo>
                  <a:pt x="417" y="538"/>
                </a:lnTo>
                <a:lnTo>
                  <a:pt x="421" y="546"/>
                </a:lnTo>
                <a:lnTo>
                  <a:pt x="425" y="555"/>
                </a:lnTo>
                <a:lnTo>
                  <a:pt x="430" y="562"/>
                </a:lnTo>
                <a:lnTo>
                  <a:pt x="436" y="570"/>
                </a:lnTo>
                <a:lnTo>
                  <a:pt x="441" y="576"/>
                </a:lnTo>
                <a:lnTo>
                  <a:pt x="449" y="583"/>
                </a:lnTo>
                <a:lnTo>
                  <a:pt x="456" y="588"/>
                </a:lnTo>
                <a:lnTo>
                  <a:pt x="464" y="592"/>
                </a:lnTo>
                <a:lnTo>
                  <a:pt x="472" y="597"/>
                </a:lnTo>
                <a:lnTo>
                  <a:pt x="481" y="600"/>
                </a:lnTo>
                <a:lnTo>
                  <a:pt x="489" y="602"/>
                </a:lnTo>
                <a:lnTo>
                  <a:pt x="499" y="604"/>
                </a:lnTo>
                <a:lnTo>
                  <a:pt x="509" y="604"/>
                </a:lnTo>
                <a:lnTo>
                  <a:pt x="509" y="604"/>
                </a:lnTo>
                <a:lnTo>
                  <a:pt x="518" y="604"/>
                </a:lnTo>
                <a:lnTo>
                  <a:pt x="528" y="602"/>
                </a:lnTo>
                <a:lnTo>
                  <a:pt x="538" y="600"/>
                </a:lnTo>
                <a:lnTo>
                  <a:pt x="546" y="597"/>
                </a:lnTo>
                <a:lnTo>
                  <a:pt x="555" y="592"/>
                </a:lnTo>
                <a:lnTo>
                  <a:pt x="562" y="588"/>
                </a:lnTo>
                <a:lnTo>
                  <a:pt x="570" y="583"/>
                </a:lnTo>
                <a:lnTo>
                  <a:pt x="576" y="576"/>
                </a:lnTo>
                <a:lnTo>
                  <a:pt x="583" y="570"/>
                </a:lnTo>
                <a:lnTo>
                  <a:pt x="588" y="562"/>
                </a:lnTo>
                <a:lnTo>
                  <a:pt x="592" y="555"/>
                </a:lnTo>
                <a:lnTo>
                  <a:pt x="597" y="546"/>
                </a:lnTo>
                <a:lnTo>
                  <a:pt x="600" y="538"/>
                </a:lnTo>
                <a:lnTo>
                  <a:pt x="602" y="528"/>
                </a:lnTo>
                <a:lnTo>
                  <a:pt x="604" y="518"/>
                </a:lnTo>
                <a:lnTo>
                  <a:pt x="604" y="509"/>
                </a:lnTo>
                <a:lnTo>
                  <a:pt x="604" y="509"/>
                </a:lnTo>
                <a:close/>
                <a:moveTo>
                  <a:pt x="478" y="509"/>
                </a:moveTo>
                <a:lnTo>
                  <a:pt x="478" y="509"/>
                </a:lnTo>
                <a:lnTo>
                  <a:pt x="478" y="502"/>
                </a:lnTo>
                <a:lnTo>
                  <a:pt x="480" y="497"/>
                </a:lnTo>
                <a:lnTo>
                  <a:pt x="483" y="491"/>
                </a:lnTo>
                <a:lnTo>
                  <a:pt x="486" y="486"/>
                </a:lnTo>
                <a:lnTo>
                  <a:pt x="491" y="483"/>
                </a:lnTo>
                <a:lnTo>
                  <a:pt x="497" y="480"/>
                </a:lnTo>
                <a:lnTo>
                  <a:pt x="502" y="477"/>
                </a:lnTo>
                <a:lnTo>
                  <a:pt x="509" y="477"/>
                </a:lnTo>
                <a:lnTo>
                  <a:pt x="509" y="477"/>
                </a:lnTo>
                <a:lnTo>
                  <a:pt x="515" y="477"/>
                </a:lnTo>
                <a:lnTo>
                  <a:pt x="522" y="480"/>
                </a:lnTo>
                <a:lnTo>
                  <a:pt x="527" y="483"/>
                </a:lnTo>
                <a:lnTo>
                  <a:pt x="531" y="486"/>
                </a:lnTo>
                <a:lnTo>
                  <a:pt x="535" y="491"/>
                </a:lnTo>
                <a:lnTo>
                  <a:pt x="539" y="497"/>
                </a:lnTo>
                <a:lnTo>
                  <a:pt x="540" y="502"/>
                </a:lnTo>
                <a:lnTo>
                  <a:pt x="541" y="509"/>
                </a:lnTo>
                <a:lnTo>
                  <a:pt x="541" y="509"/>
                </a:lnTo>
                <a:lnTo>
                  <a:pt x="540" y="515"/>
                </a:lnTo>
                <a:lnTo>
                  <a:pt x="539" y="521"/>
                </a:lnTo>
                <a:lnTo>
                  <a:pt x="535" y="527"/>
                </a:lnTo>
                <a:lnTo>
                  <a:pt x="531" y="531"/>
                </a:lnTo>
                <a:lnTo>
                  <a:pt x="527" y="535"/>
                </a:lnTo>
                <a:lnTo>
                  <a:pt x="522" y="539"/>
                </a:lnTo>
                <a:lnTo>
                  <a:pt x="515" y="540"/>
                </a:lnTo>
                <a:lnTo>
                  <a:pt x="509" y="541"/>
                </a:lnTo>
                <a:lnTo>
                  <a:pt x="509" y="541"/>
                </a:lnTo>
                <a:lnTo>
                  <a:pt x="502" y="540"/>
                </a:lnTo>
                <a:lnTo>
                  <a:pt x="497" y="539"/>
                </a:lnTo>
                <a:lnTo>
                  <a:pt x="491" y="535"/>
                </a:lnTo>
                <a:lnTo>
                  <a:pt x="486" y="531"/>
                </a:lnTo>
                <a:lnTo>
                  <a:pt x="483" y="527"/>
                </a:lnTo>
                <a:lnTo>
                  <a:pt x="480" y="521"/>
                </a:lnTo>
                <a:lnTo>
                  <a:pt x="478" y="515"/>
                </a:lnTo>
                <a:lnTo>
                  <a:pt x="478" y="509"/>
                </a:lnTo>
                <a:lnTo>
                  <a:pt x="478" y="509"/>
                </a:lnTo>
                <a:close/>
                <a:moveTo>
                  <a:pt x="541" y="318"/>
                </a:moveTo>
                <a:lnTo>
                  <a:pt x="541" y="318"/>
                </a:lnTo>
                <a:lnTo>
                  <a:pt x="540" y="311"/>
                </a:lnTo>
                <a:lnTo>
                  <a:pt x="539" y="306"/>
                </a:lnTo>
                <a:lnTo>
                  <a:pt x="535" y="300"/>
                </a:lnTo>
                <a:lnTo>
                  <a:pt x="531" y="295"/>
                </a:lnTo>
                <a:lnTo>
                  <a:pt x="527" y="292"/>
                </a:lnTo>
                <a:lnTo>
                  <a:pt x="522" y="289"/>
                </a:lnTo>
                <a:lnTo>
                  <a:pt x="515" y="286"/>
                </a:lnTo>
                <a:lnTo>
                  <a:pt x="509" y="286"/>
                </a:lnTo>
                <a:lnTo>
                  <a:pt x="509" y="286"/>
                </a:lnTo>
                <a:lnTo>
                  <a:pt x="486" y="288"/>
                </a:lnTo>
                <a:lnTo>
                  <a:pt x="465" y="291"/>
                </a:lnTo>
                <a:lnTo>
                  <a:pt x="443" y="296"/>
                </a:lnTo>
                <a:lnTo>
                  <a:pt x="423" y="304"/>
                </a:lnTo>
                <a:lnTo>
                  <a:pt x="402" y="313"/>
                </a:lnTo>
                <a:lnTo>
                  <a:pt x="384" y="324"/>
                </a:lnTo>
                <a:lnTo>
                  <a:pt x="367" y="337"/>
                </a:lnTo>
                <a:lnTo>
                  <a:pt x="352" y="352"/>
                </a:lnTo>
                <a:lnTo>
                  <a:pt x="337" y="367"/>
                </a:lnTo>
                <a:lnTo>
                  <a:pt x="324" y="384"/>
                </a:lnTo>
                <a:lnTo>
                  <a:pt x="313" y="402"/>
                </a:lnTo>
                <a:lnTo>
                  <a:pt x="304" y="423"/>
                </a:lnTo>
                <a:lnTo>
                  <a:pt x="296" y="443"/>
                </a:lnTo>
                <a:lnTo>
                  <a:pt x="291" y="463"/>
                </a:lnTo>
                <a:lnTo>
                  <a:pt x="288" y="486"/>
                </a:lnTo>
                <a:lnTo>
                  <a:pt x="287" y="509"/>
                </a:lnTo>
                <a:lnTo>
                  <a:pt x="287" y="509"/>
                </a:lnTo>
                <a:lnTo>
                  <a:pt x="287" y="515"/>
                </a:lnTo>
                <a:lnTo>
                  <a:pt x="289" y="521"/>
                </a:lnTo>
                <a:lnTo>
                  <a:pt x="292" y="527"/>
                </a:lnTo>
                <a:lnTo>
                  <a:pt x="295" y="531"/>
                </a:lnTo>
                <a:lnTo>
                  <a:pt x="300" y="535"/>
                </a:lnTo>
                <a:lnTo>
                  <a:pt x="306" y="539"/>
                </a:lnTo>
                <a:lnTo>
                  <a:pt x="311" y="540"/>
                </a:lnTo>
                <a:lnTo>
                  <a:pt x="318" y="541"/>
                </a:lnTo>
                <a:lnTo>
                  <a:pt x="318" y="541"/>
                </a:lnTo>
                <a:lnTo>
                  <a:pt x="324" y="540"/>
                </a:lnTo>
                <a:lnTo>
                  <a:pt x="331" y="539"/>
                </a:lnTo>
                <a:lnTo>
                  <a:pt x="336" y="535"/>
                </a:lnTo>
                <a:lnTo>
                  <a:pt x="340" y="531"/>
                </a:lnTo>
                <a:lnTo>
                  <a:pt x="344" y="527"/>
                </a:lnTo>
                <a:lnTo>
                  <a:pt x="348" y="521"/>
                </a:lnTo>
                <a:lnTo>
                  <a:pt x="349" y="515"/>
                </a:lnTo>
                <a:lnTo>
                  <a:pt x="350" y="509"/>
                </a:lnTo>
                <a:lnTo>
                  <a:pt x="350" y="509"/>
                </a:lnTo>
                <a:lnTo>
                  <a:pt x="351" y="492"/>
                </a:lnTo>
                <a:lnTo>
                  <a:pt x="353" y="476"/>
                </a:lnTo>
                <a:lnTo>
                  <a:pt x="357" y="461"/>
                </a:lnTo>
                <a:lnTo>
                  <a:pt x="363" y="447"/>
                </a:lnTo>
                <a:lnTo>
                  <a:pt x="369" y="433"/>
                </a:lnTo>
                <a:lnTo>
                  <a:pt x="377" y="420"/>
                </a:lnTo>
                <a:lnTo>
                  <a:pt x="386" y="408"/>
                </a:lnTo>
                <a:lnTo>
                  <a:pt x="397" y="396"/>
                </a:lnTo>
                <a:lnTo>
                  <a:pt x="408" y="386"/>
                </a:lnTo>
                <a:lnTo>
                  <a:pt x="420" y="377"/>
                </a:lnTo>
                <a:lnTo>
                  <a:pt x="434" y="369"/>
                </a:lnTo>
                <a:lnTo>
                  <a:pt x="447" y="363"/>
                </a:lnTo>
                <a:lnTo>
                  <a:pt x="461" y="357"/>
                </a:lnTo>
                <a:lnTo>
                  <a:pt x="476" y="353"/>
                </a:lnTo>
                <a:lnTo>
                  <a:pt x="493" y="351"/>
                </a:lnTo>
                <a:lnTo>
                  <a:pt x="509" y="350"/>
                </a:lnTo>
                <a:lnTo>
                  <a:pt x="509" y="350"/>
                </a:lnTo>
                <a:lnTo>
                  <a:pt x="515" y="349"/>
                </a:lnTo>
                <a:lnTo>
                  <a:pt x="522" y="348"/>
                </a:lnTo>
                <a:lnTo>
                  <a:pt x="527" y="344"/>
                </a:lnTo>
                <a:lnTo>
                  <a:pt x="531" y="340"/>
                </a:lnTo>
                <a:lnTo>
                  <a:pt x="535" y="336"/>
                </a:lnTo>
                <a:lnTo>
                  <a:pt x="539" y="330"/>
                </a:lnTo>
                <a:lnTo>
                  <a:pt x="540" y="324"/>
                </a:lnTo>
                <a:lnTo>
                  <a:pt x="541" y="318"/>
                </a:lnTo>
                <a:lnTo>
                  <a:pt x="541" y="318"/>
                </a:lnTo>
                <a:close/>
                <a:moveTo>
                  <a:pt x="700" y="477"/>
                </a:moveTo>
                <a:lnTo>
                  <a:pt x="700" y="477"/>
                </a:lnTo>
                <a:lnTo>
                  <a:pt x="693" y="477"/>
                </a:lnTo>
                <a:lnTo>
                  <a:pt x="688" y="480"/>
                </a:lnTo>
                <a:lnTo>
                  <a:pt x="682" y="483"/>
                </a:lnTo>
                <a:lnTo>
                  <a:pt x="677" y="486"/>
                </a:lnTo>
                <a:lnTo>
                  <a:pt x="674" y="491"/>
                </a:lnTo>
                <a:lnTo>
                  <a:pt x="671" y="497"/>
                </a:lnTo>
                <a:lnTo>
                  <a:pt x="669" y="502"/>
                </a:lnTo>
                <a:lnTo>
                  <a:pt x="667" y="509"/>
                </a:lnTo>
                <a:lnTo>
                  <a:pt x="667" y="509"/>
                </a:lnTo>
                <a:lnTo>
                  <a:pt x="667" y="525"/>
                </a:lnTo>
                <a:lnTo>
                  <a:pt x="664" y="541"/>
                </a:lnTo>
                <a:lnTo>
                  <a:pt x="661" y="556"/>
                </a:lnTo>
                <a:lnTo>
                  <a:pt x="656" y="571"/>
                </a:lnTo>
                <a:lnTo>
                  <a:pt x="649" y="585"/>
                </a:lnTo>
                <a:lnTo>
                  <a:pt x="641" y="598"/>
                </a:lnTo>
                <a:lnTo>
                  <a:pt x="632" y="609"/>
                </a:lnTo>
                <a:lnTo>
                  <a:pt x="621" y="621"/>
                </a:lnTo>
                <a:lnTo>
                  <a:pt x="609" y="632"/>
                </a:lnTo>
                <a:lnTo>
                  <a:pt x="598" y="641"/>
                </a:lnTo>
                <a:lnTo>
                  <a:pt x="585" y="649"/>
                </a:lnTo>
                <a:lnTo>
                  <a:pt x="571" y="656"/>
                </a:lnTo>
                <a:lnTo>
                  <a:pt x="556" y="661"/>
                </a:lnTo>
                <a:lnTo>
                  <a:pt x="541" y="664"/>
                </a:lnTo>
                <a:lnTo>
                  <a:pt x="525" y="667"/>
                </a:lnTo>
                <a:lnTo>
                  <a:pt x="509" y="667"/>
                </a:lnTo>
                <a:lnTo>
                  <a:pt x="509" y="667"/>
                </a:lnTo>
                <a:lnTo>
                  <a:pt x="502" y="668"/>
                </a:lnTo>
                <a:lnTo>
                  <a:pt x="497" y="671"/>
                </a:lnTo>
                <a:lnTo>
                  <a:pt x="491" y="674"/>
                </a:lnTo>
                <a:lnTo>
                  <a:pt x="486" y="677"/>
                </a:lnTo>
                <a:lnTo>
                  <a:pt x="483" y="682"/>
                </a:lnTo>
                <a:lnTo>
                  <a:pt x="480" y="688"/>
                </a:lnTo>
                <a:lnTo>
                  <a:pt x="478" y="693"/>
                </a:lnTo>
                <a:lnTo>
                  <a:pt x="478" y="700"/>
                </a:lnTo>
                <a:lnTo>
                  <a:pt x="478" y="700"/>
                </a:lnTo>
                <a:lnTo>
                  <a:pt x="478" y="706"/>
                </a:lnTo>
                <a:lnTo>
                  <a:pt x="480" y="712"/>
                </a:lnTo>
                <a:lnTo>
                  <a:pt x="483" y="718"/>
                </a:lnTo>
                <a:lnTo>
                  <a:pt x="486" y="722"/>
                </a:lnTo>
                <a:lnTo>
                  <a:pt x="491" y="726"/>
                </a:lnTo>
                <a:lnTo>
                  <a:pt x="497" y="729"/>
                </a:lnTo>
                <a:lnTo>
                  <a:pt x="502" y="731"/>
                </a:lnTo>
                <a:lnTo>
                  <a:pt x="509" y="732"/>
                </a:lnTo>
                <a:lnTo>
                  <a:pt x="509" y="732"/>
                </a:lnTo>
                <a:lnTo>
                  <a:pt x="531" y="731"/>
                </a:lnTo>
                <a:lnTo>
                  <a:pt x="554" y="727"/>
                </a:lnTo>
                <a:lnTo>
                  <a:pt x="575" y="721"/>
                </a:lnTo>
                <a:lnTo>
                  <a:pt x="596" y="713"/>
                </a:lnTo>
                <a:lnTo>
                  <a:pt x="615" y="705"/>
                </a:lnTo>
                <a:lnTo>
                  <a:pt x="633" y="693"/>
                </a:lnTo>
                <a:lnTo>
                  <a:pt x="650" y="680"/>
                </a:lnTo>
                <a:lnTo>
                  <a:pt x="666" y="666"/>
                </a:lnTo>
                <a:lnTo>
                  <a:pt x="680" y="650"/>
                </a:lnTo>
                <a:lnTo>
                  <a:pt x="693" y="633"/>
                </a:lnTo>
                <a:lnTo>
                  <a:pt x="705" y="615"/>
                </a:lnTo>
                <a:lnTo>
                  <a:pt x="714" y="595"/>
                </a:lnTo>
                <a:lnTo>
                  <a:pt x="721" y="575"/>
                </a:lnTo>
                <a:lnTo>
                  <a:pt x="728" y="554"/>
                </a:lnTo>
                <a:lnTo>
                  <a:pt x="731" y="531"/>
                </a:lnTo>
                <a:lnTo>
                  <a:pt x="732" y="509"/>
                </a:lnTo>
                <a:lnTo>
                  <a:pt x="732" y="509"/>
                </a:lnTo>
                <a:lnTo>
                  <a:pt x="731" y="502"/>
                </a:lnTo>
                <a:lnTo>
                  <a:pt x="729" y="497"/>
                </a:lnTo>
                <a:lnTo>
                  <a:pt x="726" y="491"/>
                </a:lnTo>
                <a:lnTo>
                  <a:pt x="722" y="486"/>
                </a:lnTo>
                <a:lnTo>
                  <a:pt x="718" y="483"/>
                </a:lnTo>
                <a:lnTo>
                  <a:pt x="712" y="480"/>
                </a:lnTo>
                <a:lnTo>
                  <a:pt x="706" y="477"/>
                </a:lnTo>
                <a:lnTo>
                  <a:pt x="700" y="477"/>
                </a:lnTo>
                <a:lnTo>
                  <a:pt x="700" y="477"/>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2"/>
              </a:solidFill>
              <a:latin typeface="Arial" panose="020B0604020202020204" pitchFamily="34" charset="0"/>
              <a:sym typeface="Arial" panose="020B0604020202020204"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9615" y="365125"/>
            <a:ext cx="11160000" cy="644525"/>
          </a:xfrm>
        </p:spPr>
        <p:txBody>
          <a:bodyPr>
            <a:normAutofit/>
          </a:bodyPr>
          <a:lstStyle/>
          <a:p>
            <a:r>
              <a:rPr lang="en-IN" altLang="en-US" dirty="0">
                <a:latin typeface="Arial" panose="020B0604020202020204" pitchFamily="34" charset="0"/>
                <a:ea typeface="Arial" panose="020B0604020202020204" pitchFamily="34" charset="0"/>
                <a:sym typeface="Arial" panose="020B0604020202020204" pitchFamily="34" charset="0"/>
              </a:rPr>
              <a:t>Debt consolidation</a:t>
            </a:r>
            <a:endParaRPr lang="en-IN" altLang="en-US" dirty="0">
              <a:latin typeface="Arial" panose="020B0604020202020204" pitchFamily="34" charset="0"/>
              <a:ea typeface="Arial" panose="020B0604020202020204" pitchFamily="34" charset="0"/>
              <a:sym typeface="Arial" panose="020B0604020202020204" pitchFamily="34" charset="0"/>
            </a:endParaRPr>
          </a:p>
        </p:txBody>
      </p:sp>
      <p:sp>
        <p:nvSpPr>
          <p:cNvPr id="16" name="矩形 15"/>
          <p:cNvSpPr/>
          <p:nvPr/>
        </p:nvSpPr>
        <p:spPr>
          <a:xfrm>
            <a:off x="2046730" y="1470039"/>
            <a:ext cx="3164998" cy="460375"/>
          </a:xfrm>
          <a:prstGeom prst="rect">
            <a:avLst/>
          </a:prstGeom>
        </p:spPr>
        <p:txBody>
          <a:bodyPr wrap="square">
            <a:spAutoFit/>
          </a:bodyPr>
          <a:lstStyle/>
          <a:p>
            <a:pPr>
              <a:lnSpc>
                <a:spcPct val="150000"/>
              </a:lnSpc>
              <a:spcAft>
                <a:spcPts val="600"/>
              </a:spcAft>
            </a:pPr>
            <a:r>
              <a:rPr lang="en-IN" altLang="en-US" sz="1600" b="1">
                <a:solidFill>
                  <a:srgbClr val="D10909"/>
                </a:solidFill>
                <a:latin typeface="Arial" panose="020B0604020202020204" pitchFamily="34" charset="0"/>
                <a:ea typeface="Arial" panose="020B0604020202020204" pitchFamily="34" charset="0"/>
                <a:sym typeface="Arial" panose="020B0604020202020204" pitchFamily="34" charset="0"/>
              </a:rPr>
              <a:t>Introduction</a:t>
            </a:r>
            <a:endParaRPr lang="en-IN" altLang="en-US" sz="1600" b="1">
              <a:solidFill>
                <a:srgbClr val="D10909"/>
              </a:solidFill>
              <a:latin typeface="Arial" panose="020B0604020202020204" pitchFamily="34" charset="0"/>
              <a:ea typeface="Arial" panose="020B0604020202020204" pitchFamily="34" charset="0"/>
              <a:sym typeface="Arial" panose="020B0604020202020204" pitchFamily="34" charset="0"/>
            </a:endParaRPr>
          </a:p>
        </p:txBody>
      </p:sp>
      <p:sp>
        <p:nvSpPr>
          <p:cNvPr id="26" name="椭圆 25"/>
          <p:cNvSpPr/>
          <p:nvPr/>
        </p:nvSpPr>
        <p:spPr>
          <a:xfrm>
            <a:off x="1344110" y="1422313"/>
            <a:ext cx="648000" cy="648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sym typeface="Arial" panose="020B0604020202020204" pitchFamily="34" charset="0"/>
            </a:endParaRPr>
          </a:p>
        </p:txBody>
      </p:sp>
      <p:sp>
        <p:nvSpPr>
          <p:cNvPr id="34" name="矩形 33"/>
          <p:cNvSpPr/>
          <p:nvPr/>
        </p:nvSpPr>
        <p:spPr>
          <a:xfrm>
            <a:off x="8290012" y="1422643"/>
            <a:ext cx="3017113" cy="414020"/>
          </a:xfrm>
          <a:prstGeom prst="rect">
            <a:avLst/>
          </a:prstGeom>
        </p:spPr>
        <p:txBody>
          <a:bodyPr wrap="square">
            <a:spAutoFit/>
          </a:bodyPr>
          <a:lstStyle/>
          <a:p>
            <a:pPr>
              <a:lnSpc>
                <a:spcPct val="150000"/>
              </a:lnSpc>
              <a:spcAft>
                <a:spcPts val="600"/>
              </a:spcAft>
            </a:pPr>
            <a:r>
              <a:rPr lang="en-IN" altLang="zh-CN" sz="1400" b="1">
                <a:solidFill>
                  <a:srgbClr val="D10909"/>
                </a:solidFill>
                <a:latin typeface="Arial" panose="020B0604020202020204" pitchFamily="34" charset="0"/>
                <a:ea typeface="Arial" panose="020B0604020202020204" pitchFamily="34" charset="0"/>
                <a:sym typeface="Arial" panose="020B0604020202020204" pitchFamily="34" charset="0"/>
              </a:rPr>
              <a:t>WHY use debt consolidation.</a:t>
            </a:r>
            <a:endParaRPr lang="en-IN" altLang="zh-CN" sz="1400" b="1">
              <a:solidFill>
                <a:srgbClr val="D10909"/>
              </a:solidFill>
              <a:latin typeface="Arial" panose="020B0604020202020204" pitchFamily="34" charset="0"/>
              <a:ea typeface="Arial" panose="020B0604020202020204" pitchFamily="34" charset="0"/>
              <a:sym typeface="Arial" panose="020B0604020202020204" pitchFamily="34" charset="0"/>
            </a:endParaRPr>
          </a:p>
        </p:txBody>
      </p:sp>
      <p:sp>
        <p:nvSpPr>
          <p:cNvPr id="40" name="椭圆 39"/>
          <p:cNvSpPr/>
          <p:nvPr/>
        </p:nvSpPr>
        <p:spPr>
          <a:xfrm>
            <a:off x="7549978" y="1284939"/>
            <a:ext cx="644468" cy="64446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sym typeface="Arial" panose="020B0604020202020204" pitchFamily="34" charset="0"/>
            </a:endParaRPr>
          </a:p>
        </p:txBody>
      </p:sp>
      <p:sp>
        <p:nvSpPr>
          <p:cNvPr id="43" name="Freeform 64"/>
          <p:cNvSpPr>
            <a:spLocks noEditPoints="1"/>
          </p:cNvSpPr>
          <p:nvPr/>
        </p:nvSpPr>
        <p:spPr bwMode="auto">
          <a:xfrm>
            <a:off x="7724988" y="1470201"/>
            <a:ext cx="296213" cy="298400"/>
          </a:xfrm>
          <a:custGeom>
            <a:avLst/>
            <a:gdLst>
              <a:gd name="T0" fmla="*/ 402 w 476"/>
              <a:gd name="T1" fmla="*/ 524 h 1017"/>
              <a:gd name="T2" fmla="*/ 274 w 476"/>
              <a:gd name="T3" fmla="*/ 411 h 1017"/>
              <a:gd name="T4" fmla="*/ 204 w 476"/>
              <a:gd name="T5" fmla="*/ 330 h 1017"/>
              <a:gd name="T6" fmla="*/ 212 w 476"/>
              <a:gd name="T7" fmla="*/ 297 h 1017"/>
              <a:gd name="T8" fmla="*/ 267 w 476"/>
              <a:gd name="T9" fmla="*/ 300 h 1017"/>
              <a:gd name="T10" fmla="*/ 278 w 476"/>
              <a:gd name="T11" fmla="*/ 346 h 1017"/>
              <a:gd name="T12" fmla="*/ 328 w 476"/>
              <a:gd name="T13" fmla="*/ 403 h 1017"/>
              <a:gd name="T14" fmla="*/ 411 w 476"/>
              <a:gd name="T15" fmla="*/ 407 h 1017"/>
              <a:gd name="T16" fmla="*/ 467 w 476"/>
              <a:gd name="T17" fmla="*/ 356 h 1017"/>
              <a:gd name="T18" fmla="*/ 456 w 476"/>
              <a:gd name="T19" fmla="*/ 228 h 1017"/>
              <a:gd name="T20" fmla="*/ 369 w 476"/>
              <a:gd name="T21" fmla="*/ 133 h 1017"/>
              <a:gd name="T22" fmla="*/ 269 w 476"/>
              <a:gd name="T23" fmla="*/ 97 h 1017"/>
              <a:gd name="T24" fmla="*/ 245 w 476"/>
              <a:gd name="T25" fmla="*/ 0 h 1017"/>
              <a:gd name="T26" fmla="*/ 207 w 476"/>
              <a:gd name="T27" fmla="*/ 24 h 1017"/>
              <a:gd name="T28" fmla="*/ 131 w 476"/>
              <a:gd name="T29" fmla="*/ 119 h 1017"/>
              <a:gd name="T30" fmla="*/ 31 w 476"/>
              <a:gd name="T31" fmla="*/ 207 h 1017"/>
              <a:gd name="T32" fmla="*/ 0 w 476"/>
              <a:gd name="T33" fmla="*/ 318 h 1017"/>
              <a:gd name="T34" fmla="*/ 47 w 476"/>
              <a:gd name="T35" fmla="*/ 457 h 1017"/>
              <a:gd name="T36" fmla="*/ 174 w 476"/>
              <a:gd name="T37" fmla="*/ 582 h 1017"/>
              <a:gd name="T38" fmla="*/ 271 w 476"/>
              <a:gd name="T39" fmla="*/ 685 h 1017"/>
              <a:gd name="T40" fmla="*/ 260 w 476"/>
              <a:gd name="T41" fmla="*/ 723 h 1017"/>
              <a:gd name="T42" fmla="*/ 224 w 476"/>
              <a:gd name="T43" fmla="*/ 726 h 1017"/>
              <a:gd name="T44" fmla="*/ 201 w 476"/>
              <a:gd name="T45" fmla="*/ 679 h 1017"/>
              <a:gd name="T46" fmla="*/ 157 w 476"/>
              <a:gd name="T47" fmla="*/ 617 h 1017"/>
              <a:gd name="T48" fmla="*/ 74 w 476"/>
              <a:gd name="T49" fmla="*/ 606 h 1017"/>
              <a:gd name="T50" fmla="*/ 14 w 476"/>
              <a:gd name="T51" fmla="*/ 652 h 1017"/>
              <a:gd name="T52" fmla="*/ 12 w 476"/>
              <a:gd name="T53" fmla="*/ 765 h 1017"/>
              <a:gd name="T54" fmla="*/ 92 w 476"/>
              <a:gd name="T55" fmla="*/ 874 h 1017"/>
              <a:gd name="T56" fmla="*/ 193 w 476"/>
              <a:gd name="T57" fmla="*/ 917 h 1017"/>
              <a:gd name="T58" fmla="*/ 225 w 476"/>
              <a:gd name="T59" fmla="*/ 1015 h 1017"/>
              <a:gd name="T60" fmla="*/ 267 w 476"/>
              <a:gd name="T61" fmla="*/ 997 h 1017"/>
              <a:gd name="T62" fmla="*/ 332 w 476"/>
              <a:gd name="T63" fmla="*/ 904 h 1017"/>
              <a:gd name="T64" fmla="*/ 433 w 476"/>
              <a:gd name="T65" fmla="*/ 825 h 1017"/>
              <a:gd name="T66" fmla="*/ 476 w 476"/>
              <a:gd name="T67" fmla="*/ 698 h 1017"/>
              <a:gd name="T68" fmla="*/ 367 w 476"/>
              <a:gd name="T69" fmla="*/ 804 h 1017"/>
              <a:gd name="T70" fmla="*/ 285 w 476"/>
              <a:gd name="T71" fmla="*/ 851 h 1017"/>
              <a:gd name="T72" fmla="*/ 159 w 476"/>
              <a:gd name="T73" fmla="*/ 840 h 1017"/>
              <a:gd name="T74" fmla="*/ 84 w 476"/>
              <a:gd name="T75" fmla="*/ 770 h 1017"/>
              <a:gd name="T76" fmla="*/ 68 w 476"/>
              <a:gd name="T77" fmla="*/ 686 h 1017"/>
              <a:gd name="T78" fmla="*/ 109 w 476"/>
              <a:gd name="T79" fmla="*/ 666 h 1017"/>
              <a:gd name="T80" fmla="*/ 140 w 476"/>
              <a:gd name="T81" fmla="*/ 698 h 1017"/>
              <a:gd name="T82" fmla="*/ 201 w 476"/>
              <a:gd name="T83" fmla="*/ 785 h 1017"/>
              <a:gd name="T84" fmla="*/ 295 w 476"/>
              <a:gd name="T85" fmla="*/ 776 h 1017"/>
              <a:gd name="T86" fmla="*/ 338 w 476"/>
              <a:gd name="T87" fmla="*/ 707 h 1017"/>
              <a:gd name="T88" fmla="*/ 320 w 476"/>
              <a:gd name="T89" fmla="*/ 639 h 1017"/>
              <a:gd name="T90" fmla="*/ 172 w 476"/>
              <a:gd name="T91" fmla="*/ 497 h 1017"/>
              <a:gd name="T92" fmla="*/ 77 w 476"/>
              <a:gd name="T93" fmla="*/ 382 h 1017"/>
              <a:gd name="T94" fmla="*/ 71 w 476"/>
              <a:gd name="T95" fmla="*/ 271 h 1017"/>
              <a:gd name="T96" fmla="*/ 117 w 476"/>
              <a:gd name="T97" fmla="*/ 202 h 1017"/>
              <a:gd name="T98" fmla="*/ 219 w 476"/>
              <a:gd name="T99" fmla="*/ 159 h 1017"/>
              <a:gd name="T100" fmla="*/ 324 w 476"/>
              <a:gd name="T101" fmla="*/ 180 h 1017"/>
              <a:gd name="T102" fmla="*/ 393 w 476"/>
              <a:gd name="T103" fmla="*/ 245 h 1017"/>
              <a:gd name="T104" fmla="*/ 409 w 476"/>
              <a:gd name="T105" fmla="*/ 330 h 1017"/>
              <a:gd name="T106" fmla="*/ 359 w 476"/>
              <a:gd name="T107" fmla="*/ 348 h 1017"/>
              <a:gd name="T108" fmla="*/ 336 w 476"/>
              <a:gd name="T109" fmla="*/ 304 h 1017"/>
              <a:gd name="T110" fmla="*/ 275 w 476"/>
              <a:gd name="T111" fmla="*/ 230 h 1017"/>
              <a:gd name="T112" fmla="*/ 182 w 476"/>
              <a:gd name="T113" fmla="*/ 240 h 1017"/>
              <a:gd name="T114" fmla="*/ 138 w 476"/>
              <a:gd name="T115" fmla="*/ 318 h 1017"/>
              <a:gd name="T116" fmla="*/ 163 w 476"/>
              <a:gd name="T117" fmla="*/ 388 h 1017"/>
              <a:gd name="T118" fmla="*/ 264 w 476"/>
              <a:gd name="T119" fmla="*/ 485 h 1017"/>
              <a:gd name="T120" fmla="*/ 376 w 476"/>
              <a:gd name="T121" fmla="*/ 593 h 1017"/>
              <a:gd name="T122" fmla="*/ 412 w 476"/>
              <a:gd name="T123" fmla="*/ 683 h 1017"/>
              <a:gd name="T124" fmla="*/ 390 w 476"/>
              <a:gd name="T125" fmla="*/ 776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6" h="1017">
                <a:moveTo>
                  <a:pt x="458" y="612"/>
                </a:moveTo>
                <a:lnTo>
                  <a:pt x="458" y="612"/>
                </a:lnTo>
                <a:lnTo>
                  <a:pt x="453" y="598"/>
                </a:lnTo>
                <a:lnTo>
                  <a:pt x="446" y="584"/>
                </a:lnTo>
                <a:lnTo>
                  <a:pt x="437" y="569"/>
                </a:lnTo>
                <a:lnTo>
                  <a:pt x="427" y="554"/>
                </a:lnTo>
                <a:lnTo>
                  <a:pt x="427" y="554"/>
                </a:lnTo>
                <a:lnTo>
                  <a:pt x="402" y="524"/>
                </a:lnTo>
                <a:lnTo>
                  <a:pt x="402" y="524"/>
                </a:lnTo>
                <a:lnTo>
                  <a:pt x="387" y="507"/>
                </a:lnTo>
                <a:lnTo>
                  <a:pt x="370" y="491"/>
                </a:lnTo>
                <a:lnTo>
                  <a:pt x="370" y="491"/>
                </a:lnTo>
                <a:lnTo>
                  <a:pt x="352" y="474"/>
                </a:lnTo>
                <a:lnTo>
                  <a:pt x="334" y="459"/>
                </a:lnTo>
                <a:lnTo>
                  <a:pt x="334" y="459"/>
                </a:lnTo>
                <a:lnTo>
                  <a:pt x="303" y="434"/>
                </a:lnTo>
                <a:lnTo>
                  <a:pt x="303" y="434"/>
                </a:lnTo>
                <a:lnTo>
                  <a:pt x="274" y="411"/>
                </a:lnTo>
                <a:lnTo>
                  <a:pt x="251" y="390"/>
                </a:lnTo>
                <a:lnTo>
                  <a:pt x="251" y="390"/>
                </a:lnTo>
                <a:lnTo>
                  <a:pt x="235" y="374"/>
                </a:lnTo>
                <a:lnTo>
                  <a:pt x="221" y="359"/>
                </a:lnTo>
                <a:lnTo>
                  <a:pt x="221" y="359"/>
                </a:lnTo>
                <a:lnTo>
                  <a:pt x="211" y="345"/>
                </a:lnTo>
                <a:lnTo>
                  <a:pt x="208" y="338"/>
                </a:lnTo>
                <a:lnTo>
                  <a:pt x="204" y="330"/>
                </a:lnTo>
                <a:lnTo>
                  <a:pt x="204" y="330"/>
                </a:lnTo>
                <a:lnTo>
                  <a:pt x="203" y="325"/>
                </a:lnTo>
                <a:lnTo>
                  <a:pt x="202" y="318"/>
                </a:lnTo>
                <a:lnTo>
                  <a:pt x="202" y="318"/>
                </a:lnTo>
                <a:lnTo>
                  <a:pt x="202" y="313"/>
                </a:lnTo>
                <a:lnTo>
                  <a:pt x="204" y="308"/>
                </a:lnTo>
                <a:lnTo>
                  <a:pt x="204" y="308"/>
                </a:lnTo>
                <a:lnTo>
                  <a:pt x="206" y="303"/>
                </a:lnTo>
                <a:lnTo>
                  <a:pt x="209" y="300"/>
                </a:lnTo>
                <a:lnTo>
                  <a:pt x="212" y="297"/>
                </a:lnTo>
                <a:lnTo>
                  <a:pt x="217" y="294"/>
                </a:lnTo>
                <a:lnTo>
                  <a:pt x="217" y="294"/>
                </a:lnTo>
                <a:lnTo>
                  <a:pt x="225" y="289"/>
                </a:lnTo>
                <a:lnTo>
                  <a:pt x="235" y="287"/>
                </a:lnTo>
                <a:lnTo>
                  <a:pt x="244" y="287"/>
                </a:lnTo>
                <a:lnTo>
                  <a:pt x="251" y="289"/>
                </a:lnTo>
                <a:lnTo>
                  <a:pt x="251" y="289"/>
                </a:lnTo>
                <a:lnTo>
                  <a:pt x="261" y="295"/>
                </a:lnTo>
                <a:lnTo>
                  <a:pt x="267" y="300"/>
                </a:lnTo>
                <a:lnTo>
                  <a:pt x="267" y="300"/>
                </a:lnTo>
                <a:lnTo>
                  <a:pt x="270" y="304"/>
                </a:lnTo>
                <a:lnTo>
                  <a:pt x="271" y="309"/>
                </a:lnTo>
                <a:lnTo>
                  <a:pt x="273" y="314"/>
                </a:lnTo>
                <a:lnTo>
                  <a:pt x="274" y="318"/>
                </a:lnTo>
                <a:lnTo>
                  <a:pt x="274" y="318"/>
                </a:lnTo>
                <a:lnTo>
                  <a:pt x="274" y="328"/>
                </a:lnTo>
                <a:lnTo>
                  <a:pt x="276" y="338"/>
                </a:lnTo>
                <a:lnTo>
                  <a:pt x="278" y="346"/>
                </a:lnTo>
                <a:lnTo>
                  <a:pt x="281" y="356"/>
                </a:lnTo>
                <a:lnTo>
                  <a:pt x="285" y="363"/>
                </a:lnTo>
                <a:lnTo>
                  <a:pt x="291" y="372"/>
                </a:lnTo>
                <a:lnTo>
                  <a:pt x="297" y="379"/>
                </a:lnTo>
                <a:lnTo>
                  <a:pt x="304" y="387"/>
                </a:lnTo>
                <a:lnTo>
                  <a:pt x="304" y="387"/>
                </a:lnTo>
                <a:lnTo>
                  <a:pt x="311" y="393"/>
                </a:lnTo>
                <a:lnTo>
                  <a:pt x="320" y="399"/>
                </a:lnTo>
                <a:lnTo>
                  <a:pt x="328" y="403"/>
                </a:lnTo>
                <a:lnTo>
                  <a:pt x="337" y="407"/>
                </a:lnTo>
                <a:lnTo>
                  <a:pt x="346" y="409"/>
                </a:lnTo>
                <a:lnTo>
                  <a:pt x="355" y="412"/>
                </a:lnTo>
                <a:lnTo>
                  <a:pt x="365" y="414"/>
                </a:lnTo>
                <a:lnTo>
                  <a:pt x="373" y="414"/>
                </a:lnTo>
                <a:lnTo>
                  <a:pt x="383" y="414"/>
                </a:lnTo>
                <a:lnTo>
                  <a:pt x="393" y="412"/>
                </a:lnTo>
                <a:lnTo>
                  <a:pt x="402" y="409"/>
                </a:lnTo>
                <a:lnTo>
                  <a:pt x="411" y="407"/>
                </a:lnTo>
                <a:lnTo>
                  <a:pt x="420" y="403"/>
                </a:lnTo>
                <a:lnTo>
                  <a:pt x="428" y="399"/>
                </a:lnTo>
                <a:lnTo>
                  <a:pt x="437" y="393"/>
                </a:lnTo>
                <a:lnTo>
                  <a:pt x="444" y="387"/>
                </a:lnTo>
                <a:lnTo>
                  <a:pt x="444" y="387"/>
                </a:lnTo>
                <a:lnTo>
                  <a:pt x="451" y="379"/>
                </a:lnTo>
                <a:lnTo>
                  <a:pt x="457" y="372"/>
                </a:lnTo>
                <a:lnTo>
                  <a:pt x="462" y="363"/>
                </a:lnTo>
                <a:lnTo>
                  <a:pt x="467" y="356"/>
                </a:lnTo>
                <a:lnTo>
                  <a:pt x="470" y="346"/>
                </a:lnTo>
                <a:lnTo>
                  <a:pt x="472" y="338"/>
                </a:lnTo>
                <a:lnTo>
                  <a:pt x="474" y="328"/>
                </a:lnTo>
                <a:lnTo>
                  <a:pt x="474" y="318"/>
                </a:lnTo>
                <a:lnTo>
                  <a:pt x="474" y="318"/>
                </a:lnTo>
                <a:lnTo>
                  <a:pt x="473" y="295"/>
                </a:lnTo>
                <a:lnTo>
                  <a:pt x="470" y="272"/>
                </a:lnTo>
                <a:lnTo>
                  <a:pt x="464" y="251"/>
                </a:lnTo>
                <a:lnTo>
                  <a:pt x="456" y="228"/>
                </a:lnTo>
                <a:lnTo>
                  <a:pt x="456" y="228"/>
                </a:lnTo>
                <a:lnTo>
                  <a:pt x="447" y="214"/>
                </a:lnTo>
                <a:lnTo>
                  <a:pt x="439" y="200"/>
                </a:lnTo>
                <a:lnTo>
                  <a:pt x="429" y="186"/>
                </a:lnTo>
                <a:lnTo>
                  <a:pt x="420" y="174"/>
                </a:lnTo>
                <a:lnTo>
                  <a:pt x="408" y="163"/>
                </a:lnTo>
                <a:lnTo>
                  <a:pt x="396" y="152"/>
                </a:lnTo>
                <a:lnTo>
                  <a:pt x="383" y="141"/>
                </a:lnTo>
                <a:lnTo>
                  <a:pt x="369" y="133"/>
                </a:lnTo>
                <a:lnTo>
                  <a:pt x="369" y="133"/>
                </a:lnTo>
                <a:lnTo>
                  <a:pt x="358" y="125"/>
                </a:lnTo>
                <a:lnTo>
                  <a:pt x="347" y="120"/>
                </a:lnTo>
                <a:lnTo>
                  <a:pt x="334" y="113"/>
                </a:lnTo>
                <a:lnTo>
                  <a:pt x="322" y="109"/>
                </a:lnTo>
                <a:lnTo>
                  <a:pt x="309" y="105"/>
                </a:lnTo>
                <a:lnTo>
                  <a:pt x="296" y="102"/>
                </a:lnTo>
                <a:lnTo>
                  <a:pt x="283" y="99"/>
                </a:lnTo>
                <a:lnTo>
                  <a:pt x="269" y="97"/>
                </a:lnTo>
                <a:lnTo>
                  <a:pt x="269" y="31"/>
                </a:lnTo>
                <a:lnTo>
                  <a:pt x="269" y="31"/>
                </a:lnTo>
                <a:lnTo>
                  <a:pt x="269" y="24"/>
                </a:lnTo>
                <a:lnTo>
                  <a:pt x="267" y="19"/>
                </a:lnTo>
                <a:lnTo>
                  <a:pt x="264" y="14"/>
                </a:lnTo>
                <a:lnTo>
                  <a:pt x="261" y="8"/>
                </a:lnTo>
                <a:lnTo>
                  <a:pt x="255" y="5"/>
                </a:lnTo>
                <a:lnTo>
                  <a:pt x="250" y="2"/>
                </a:lnTo>
                <a:lnTo>
                  <a:pt x="245" y="0"/>
                </a:lnTo>
                <a:lnTo>
                  <a:pt x="238" y="0"/>
                </a:lnTo>
                <a:lnTo>
                  <a:pt x="238" y="0"/>
                </a:lnTo>
                <a:lnTo>
                  <a:pt x="232" y="0"/>
                </a:lnTo>
                <a:lnTo>
                  <a:pt x="225" y="2"/>
                </a:lnTo>
                <a:lnTo>
                  <a:pt x="220" y="5"/>
                </a:lnTo>
                <a:lnTo>
                  <a:pt x="216" y="8"/>
                </a:lnTo>
                <a:lnTo>
                  <a:pt x="211" y="14"/>
                </a:lnTo>
                <a:lnTo>
                  <a:pt x="209" y="19"/>
                </a:lnTo>
                <a:lnTo>
                  <a:pt x="207" y="24"/>
                </a:lnTo>
                <a:lnTo>
                  <a:pt x="206" y="31"/>
                </a:lnTo>
                <a:lnTo>
                  <a:pt x="206" y="97"/>
                </a:lnTo>
                <a:lnTo>
                  <a:pt x="206" y="97"/>
                </a:lnTo>
                <a:lnTo>
                  <a:pt x="191" y="99"/>
                </a:lnTo>
                <a:lnTo>
                  <a:pt x="175" y="103"/>
                </a:lnTo>
                <a:lnTo>
                  <a:pt x="161" y="107"/>
                </a:lnTo>
                <a:lnTo>
                  <a:pt x="146" y="112"/>
                </a:lnTo>
                <a:lnTo>
                  <a:pt x="146" y="112"/>
                </a:lnTo>
                <a:lnTo>
                  <a:pt x="131" y="119"/>
                </a:lnTo>
                <a:lnTo>
                  <a:pt x="117" y="126"/>
                </a:lnTo>
                <a:lnTo>
                  <a:pt x="103" y="134"/>
                </a:lnTo>
                <a:lnTo>
                  <a:pt x="89" y="143"/>
                </a:lnTo>
                <a:lnTo>
                  <a:pt x="76" y="154"/>
                </a:lnTo>
                <a:lnTo>
                  <a:pt x="63" y="166"/>
                </a:lnTo>
                <a:lnTo>
                  <a:pt x="52" y="179"/>
                </a:lnTo>
                <a:lnTo>
                  <a:pt x="40" y="193"/>
                </a:lnTo>
                <a:lnTo>
                  <a:pt x="40" y="193"/>
                </a:lnTo>
                <a:lnTo>
                  <a:pt x="31" y="207"/>
                </a:lnTo>
                <a:lnTo>
                  <a:pt x="24" y="221"/>
                </a:lnTo>
                <a:lnTo>
                  <a:pt x="16" y="236"/>
                </a:lnTo>
                <a:lnTo>
                  <a:pt x="11" y="251"/>
                </a:lnTo>
                <a:lnTo>
                  <a:pt x="11" y="251"/>
                </a:lnTo>
                <a:lnTo>
                  <a:pt x="5" y="267"/>
                </a:lnTo>
                <a:lnTo>
                  <a:pt x="2" y="284"/>
                </a:lnTo>
                <a:lnTo>
                  <a:pt x="0" y="301"/>
                </a:lnTo>
                <a:lnTo>
                  <a:pt x="0" y="318"/>
                </a:lnTo>
                <a:lnTo>
                  <a:pt x="0" y="318"/>
                </a:lnTo>
                <a:lnTo>
                  <a:pt x="1" y="340"/>
                </a:lnTo>
                <a:lnTo>
                  <a:pt x="4" y="362"/>
                </a:lnTo>
                <a:lnTo>
                  <a:pt x="10" y="384"/>
                </a:lnTo>
                <a:lnTo>
                  <a:pt x="18" y="406"/>
                </a:lnTo>
                <a:lnTo>
                  <a:pt x="18" y="406"/>
                </a:lnTo>
                <a:lnTo>
                  <a:pt x="25" y="419"/>
                </a:lnTo>
                <a:lnTo>
                  <a:pt x="31" y="432"/>
                </a:lnTo>
                <a:lnTo>
                  <a:pt x="39" y="445"/>
                </a:lnTo>
                <a:lnTo>
                  <a:pt x="47" y="457"/>
                </a:lnTo>
                <a:lnTo>
                  <a:pt x="56" y="470"/>
                </a:lnTo>
                <a:lnTo>
                  <a:pt x="65" y="481"/>
                </a:lnTo>
                <a:lnTo>
                  <a:pt x="76" y="493"/>
                </a:lnTo>
                <a:lnTo>
                  <a:pt x="87" y="505"/>
                </a:lnTo>
                <a:lnTo>
                  <a:pt x="87" y="505"/>
                </a:lnTo>
                <a:lnTo>
                  <a:pt x="108" y="526"/>
                </a:lnTo>
                <a:lnTo>
                  <a:pt x="131" y="547"/>
                </a:lnTo>
                <a:lnTo>
                  <a:pt x="174" y="582"/>
                </a:lnTo>
                <a:lnTo>
                  <a:pt x="174" y="582"/>
                </a:lnTo>
                <a:lnTo>
                  <a:pt x="203" y="606"/>
                </a:lnTo>
                <a:lnTo>
                  <a:pt x="225" y="625"/>
                </a:lnTo>
                <a:lnTo>
                  <a:pt x="225" y="625"/>
                </a:lnTo>
                <a:lnTo>
                  <a:pt x="241" y="642"/>
                </a:lnTo>
                <a:lnTo>
                  <a:pt x="255" y="657"/>
                </a:lnTo>
                <a:lnTo>
                  <a:pt x="255" y="657"/>
                </a:lnTo>
                <a:lnTo>
                  <a:pt x="265" y="670"/>
                </a:lnTo>
                <a:lnTo>
                  <a:pt x="271" y="685"/>
                </a:lnTo>
                <a:lnTo>
                  <a:pt x="271" y="685"/>
                </a:lnTo>
                <a:lnTo>
                  <a:pt x="274" y="691"/>
                </a:lnTo>
                <a:lnTo>
                  <a:pt x="275" y="697"/>
                </a:lnTo>
                <a:lnTo>
                  <a:pt x="275" y="697"/>
                </a:lnTo>
                <a:lnTo>
                  <a:pt x="274" y="703"/>
                </a:lnTo>
                <a:lnTo>
                  <a:pt x="273" y="708"/>
                </a:lnTo>
                <a:lnTo>
                  <a:pt x="273" y="708"/>
                </a:lnTo>
                <a:lnTo>
                  <a:pt x="270" y="712"/>
                </a:lnTo>
                <a:lnTo>
                  <a:pt x="267" y="716"/>
                </a:lnTo>
                <a:lnTo>
                  <a:pt x="260" y="723"/>
                </a:lnTo>
                <a:lnTo>
                  <a:pt x="260" y="723"/>
                </a:lnTo>
                <a:lnTo>
                  <a:pt x="255" y="725"/>
                </a:lnTo>
                <a:lnTo>
                  <a:pt x="250" y="727"/>
                </a:lnTo>
                <a:lnTo>
                  <a:pt x="245" y="728"/>
                </a:lnTo>
                <a:lnTo>
                  <a:pt x="239" y="728"/>
                </a:lnTo>
                <a:lnTo>
                  <a:pt x="239" y="728"/>
                </a:lnTo>
                <a:lnTo>
                  <a:pt x="231" y="728"/>
                </a:lnTo>
                <a:lnTo>
                  <a:pt x="224" y="726"/>
                </a:lnTo>
                <a:lnTo>
                  <a:pt x="224" y="726"/>
                </a:lnTo>
                <a:lnTo>
                  <a:pt x="216" y="721"/>
                </a:lnTo>
                <a:lnTo>
                  <a:pt x="209" y="715"/>
                </a:lnTo>
                <a:lnTo>
                  <a:pt x="209" y="715"/>
                </a:lnTo>
                <a:lnTo>
                  <a:pt x="206" y="710"/>
                </a:lnTo>
                <a:lnTo>
                  <a:pt x="204" y="706"/>
                </a:lnTo>
                <a:lnTo>
                  <a:pt x="203" y="698"/>
                </a:lnTo>
                <a:lnTo>
                  <a:pt x="203" y="698"/>
                </a:lnTo>
                <a:lnTo>
                  <a:pt x="202" y="688"/>
                </a:lnTo>
                <a:lnTo>
                  <a:pt x="201" y="679"/>
                </a:lnTo>
                <a:lnTo>
                  <a:pt x="199" y="669"/>
                </a:lnTo>
                <a:lnTo>
                  <a:pt x="195" y="660"/>
                </a:lnTo>
                <a:lnTo>
                  <a:pt x="191" y="652"/>
                </a:lnTo>
                <a:lnTo>
                  <a:pt x="186" y="643"/>
                </a:lnTo>
                <a:lnTo>
                  <a:pt x="179" y="636"/>
                </a:lnTo>
                <a:lnTo>
                  <a:pt x="172" y="628"/>
                </a:lnTo>
                <a:lnTo>
                  <a:pt x="172" y="628"/>
                </a:lnTo>
                <a:lnTo>
                  <a:pt x="164" y="622"/>
                </a:lnTo>
                <a:lnTo>
                  <a:pt x="157" y="617"/>
                </a:lnTo>
                <a:lnTo>
                  <a:pt x="148" y="612"/>
                </a:lnTo>
                <a:lnTo>
                  <a:pt x="140" y="608"/>
                </a:lnTo>
                <a:lnTo>
                  <a:pt x="130" y="606"/>
                </a:lnTo>
                <a:lnTo>
                  <a:pt x="121" y="604"/>
                </a:lnTo>
                <a:lnTo>
                  <a:pt x="112" y="603"/>
                </a:lnTo>
                <a:lnTo>
                  <a:pt x="102" y="601"/>
                </a:lnTo>
                <a:lnTo>
                  <a:pt x="92" y="603"/>
                </a:lnTo>
                <a:lnTo>
                  <a:pt x="84" y="604"/>
                </a:lnTo>
                <a:lnTo>
                  <a:pt x="74" y="606"/>
                </a:lnTo>
                <a:lnTo>
                  <a:pt x="65" y="608"/>
                </a:lnTo>
                <a:lnTo>
                  <a:pt x="56" y="612"/>
                </a:lnTo>
                <a:lnTo>
                  <a:pt x="47" y="617"/>
                </a:lnTo>
                <a:lnTo>
                  <a:pt x="40" y="622"/>
                </a:lnTo>
                <a:lnTo>
                  <a:pt x="32" y="628"/>
                </a:lnTo>
                <a:lnTo>
                  <a:pt x="32" y="628"/>
                </a:lnTo>
                <a:lnTo>
                  <a:pt x="25" y="636"/>
                </a:lnTo>
                <a:lnTo>
                  <a:pt x="19" y="643"/>
                </a:lnTo>
                <a:lnTo>
                  <a:pt x="14" y="652"/>
                </a:lnTo>
                <a:lnTo>
                  <a:pt x="10" y="660"/>
                </a:lnTo>
                <a:lnTo>
                  <a:pt x="6" y="669"/>
                </a:lnTo>
                <a:lnTo>
                  <a:pt x="3" y="679"/>
                </a:lnTo>
                <a:lnTo>
                  <a:pt x="2" y="688"/>
                </a:lnTo>
                <a:lnTo>
                  <a:pt x="2" y="698"/>
                </a:lnTo>
                <a:lnTo>
                  <a:pt x="2" y="698"/>
                </a:lnTo>
                <a:lnTo>
                  <a:pt x="3" y="721"/>
                </a:lnTo>
                <a:lnTo>
                  <a:pt x="6" y="743"/>
                </a:lnTo>
                <a:lnTo>
                  <a:pt x="12" y="765"/>
                </a:lnTo>
                <a:lnTo>
                  <a:pt x="20" y="786"/>
                </a:lnTo>
                <a:lnTo>
                  <a:pt x="20" y="786"/>
                </a:lnTo>
                <a:lnTo>
                  <a:pt x="28" y="801"/>
                </a:lnTo>
                <a:lnTo>
                  <a:pt x="37" y="815"/>
                </a:lnTo>
                <a:lnTo>
                  <a:pt x="46" y="828"/>
                </a:lnTo>
                <a:lnTo>
                  <a:pt x="56" y="841"/>
                </a:lnTo>
                <a:lnTo>
                  <a:pt x="68" y="853"/>
                </a:lnTo>
                <a:lnTo>
                  <a:pt x="79" y="863"/>
                </a:lnTo>
                <a:lnTo>
                  <a:pt x="92" y="874"/>
                </a:lnTo>
                <a:lnTo>
                  <a:pt x="106" y="883"/>
                </a:lnTo>
                <a:lnTo>
                  <a:pt x="106" y="883"/>
                </a:lnTo>
                <a:lnTo>
                  <a:pt x="118" y="890"/>
                </a:lnTo>
                <a:lnTo>
                  <a:pt x="130" y="897"/>
                </a:lnTo>
                <a:lnTo>
                  <a:pt x="142" y="902"/>
                </a:lnTo>
                <a:lnTo>
                  <a:pt x="155" y="907"/>
                </a:lnTo>
                <a:lnTo>
                  <a:pt x="167" y="910"/>
                </a:lnTo>
                <a:lnTo>
                  <a:pt x="180" y="915"/>
                </a:lnTo>
                <a:lnTo>
                  <a:pt x="193" y="917"/>
                </a:lnTo>
                <a:lnTo>
                  <a:pt x="206" y="919"/>
                </a:lnTo>
                <a:lnTo>
                  <a:pt x="206" y="986"/>
                </a:lnTo>
                <a:lnTo>
                  <a:pt x="206" y="986"/>
                </a:lnTo>
                <a:lnTo>
                  <a:pt x="207" y="992"/>
                </a:lnTo>
                <a:lnTo>
                  <a:pt x="209" y="997"/>
                </a:lnTo>
                <a:lnTo>
                  <a:pt x="211" y="1003"/>
                </a:lnTo>
                <a:lnTo>
                  <a:pt x="216" y="1008"/>
                </a:lnTo>
                <a:lnTo>
                  <a:pt x="220" y="1011"/>
                </a:lnTo>
                <a:lnTo>
                  <a:pt x="225" y="1015"/>
                </a:lnTo>
                <a:lnTo>
                  <a:pt x="232" y="1017"/>
                </a:lnTo>
                <a:lnTo>
                  <a:pt x="238" y="1017"/>
                </a:lnTo>
                <a:lnTo>
                  <a:pt x="238" y="1017"/>
                </a:lnTo>
                <a:lnTo>
                  <a:pt x="245" y="1017"/>
                </a:lnTo>
                <a:lnTo>
                  <a:pt x="250" y="1015"/>
                </a:lnTo>
                <a:lnTo>
                  <a:pt x="255" y="1011"/>
                </a:lnTo>
                <a:lnTo>
                  <a:pt x="261" y="1008"/>
                </a:lnTo>
                <a:lnTo>
                  <a:pt x="264" y="1003"/>
                </a:lnTo>
                <a:lnTo>
                  <a:pt x="267" y="997"/>
                </a:lnTo>
                <a:lnTo>
                  <a:pt x="269" y="992"/>
                </a:lnTo>
                <a:lnTo>
                  <a:pt x="269" y="986"/>
                </a:lnTo>
                <a:lnTo>
                  <a:pt x="269" y="919"/>
                </a:lnTo>
                <a:lnTo>
                  <a:pt x="269" y="919"/>
                </a:lnTo>
                <a:lnTo>
                  <a:pt x="285" y="917"/>
                </a:lnTo>
                <a:lnTo>
                  <a:pt x="300" y="914"/>
                </a:lnTo>
                <a:lnTo>
                  <a:pt x="315" y="909"/>
                </a:lnTo>
                <a:lnTo>
                  <a:pt x="332" y="904"/>
                </a:lnTo>
                <a:lnTo>
                  <a:pt x="332" y="904"/>
                </a:lnTo>
                <a:lnTo>
                  <a:pt x="347" y="897"/>
                </a:lnTo>
                <a:lnTo>
                  <a:pt x="362" y="889"/>
                </a:lnTo>
                <a:lnTo>
                  <a:pt x="376" y="880"/>
                </a:lnTo>
                <a:lnTo>
                  <a:pt x="388" y="871"/>
                </a:lnTo>
                <a:lnTo>
                  <a:pt x="401" y="860"/>
                </a:lnTo>
                <a:lnTo>
                  <a:pt x="413" y="849"/>
                </a:lnTo>
                <a:lnTo>
                  <a:pt x="424" y="836"/>
                </a:lnTo>
                <a:lnTo>
                  <a:pt x="433" y="825"/>
                </a:lnTo>
                <a:lnTo>
                  <a:pt x="433" y="825"/>
                </a:lnTo>
                <a:lnTo>
                  <a:pt x="444" y="810"/>
                </a:lnTo>
                <a:lnTo>
                  <a:pt x="453" y="795"/>
                </a:lnTo>
                <a:lnTo>
                  <a:pt x="460" y="780"/>
                </a:lnTo>
                <a:lnTo>
                  <a:pt x="466" y="763"/>
                </a:lnTo>
                <a:lnTo>
                  <a:pt x="471" y="748"/>
                </a:lnTo>
                <a:lnTo>
                  <a:pt x="474" y="731"/>
                </a:lnTo>
                <a:lnTo>
                  <a:pt x="476" y="715"/>
                </a:lnTo>
                <a:lnTo>
                  <a:pt x="476" y="698"/>
                </a:lnTo>
                <a:lnTo>
                  <a:pt x="476" y="698"/>
                </a:lnTo>
                <a:lnTo>
                  <a:pt x="475" y="677"/>
                </a:lnTo>
                <a:lnTo>
                  <a:pt x="472" y="655"/>
                </a:lnTo>
                <a:lnTo>
                  <a:pt x="467" y="634"/>
                </a:lnTo>
                <a:lnTo>
                  <a:pt x="458" y="612"/>
                </a:lnTo>
                <a:lnTo>
                  <a:pt x="458" y="612"/>
                </a:lnTo>
                <a:close/>
                <a:moveTo>
                  <a:pt x="383" y="786"/>
                </a:moveTo>
                <a:lnTo>
                  <a:pt x="383" y="786"/>
                </a:lnTo>
                <a:lnTo>
                  <a:pt x="376" y="796"/>
                </a:lnTo>
                <a:lnTo>
                  <a:pt x="367" y="804"/>
                </a:lnTo>
                <a:lnTo>
                  <a:pt x="358" y="813"/>
                </a:lnTo>
                <a:lnTo>
                  <a:pt x="350" y="820"/>
                </a:lnTo>
                <a:lnTo>
                  <a:pt x="340" y="827"/>
                </a:lnTo>
                <a:lnTo>
                  <a:pt x="329" y="834"/>
                </a:lnTo>
                <a:lnTo>
                  <a:pt x="319" y="840"/>
                </a:lnTo>
                <a:lnTo>
                  <a:pt x="308" y="845"/>
                </a:lnTo>
                <a:lnTo>
                  <a:pt x="308" y="845"/>
                </a:lnTo>
                <a:lnTo>
                  <a:pt x="296" y="848"/>
                </a:lnTo>
                <a:lnTo>
                  <a:pt x="285" y="851"/>
                </a:lnTo>
                <a:lnTo>
                  <a:pt x="275" y="855"/>
                </a:lnTo>
                <a:lnTo>
                  <a:pt x="263" y="856"/>
                </a:lnTo>
                <a:lnTo>
                  <a:pt x="252" y="858"/>
                </a:lnTo>
                <a:lnTo>
                  <a:pt x="241" y="858"/>
                </a:lnTo>
                <a:lnTo>
                  <a:pt x="231" y="858"/>
                </a:lnTo>
                <a:lnTo>
                  <a:pt x="220" y="857"/>
                </a:lnTo>
                <a:lnTo>
                  <a:pt x="200" y="854"/>
                </a:lnTo>
                <a:lnTo>
                  <a:pt x="179" y="848"/>
                </a:lnTo>
                <a:lnTo>
                  <a:pt x="159" y="840"/>
                </a:lnTo>
                <a:lnTo>
                  <a:pt x="141" y="829"/>
                </a:lnTo>
                <a:lnTo>
                  <a:pt x="141" y="829"/>
                </a:lnTo>
                <a:lnTo>
                  <a:pt x="130" y="823"/>
                </a:lnTo>
                <a:lnTo>
                  <a:pt x="121" y="815"/>
                </a:lnTo>
                <a:lnTo>
                  <a:pt x="112" y="807"/>
                </a:lnTo>
                <a:lnTo>
                  <a:pt x="104" y="799"/>
                </a:lnTo>
                <a:lnTo>
                  <a:pt x="97" y="789"/>
                </a:lnTo>
                <a:lnTo>
                  <a:pt x="89" y="781"/>
                </a:lnTo>
                <a:lnTo>
                  <a:pt x="84" y="770"/>
                </a:lnTo>
                <a:lnTo>
                  <a:pt x="78" y="760"/>
                </a:lnTo>
                <a:lnTo>
                  <a:pt x="78" y="760"/>
                </a:lnTo>
                <a:lnTo>
                  <a:pt x="73" y="745"/>
                </a:lnTo>
                <a:lnTo>
                  <a:pt x="69" y="730"/>
                </a:lnTo>
                <a:lnTo>
                  <a:pt x="67" y="714"/>
                </a:lnTo>
                <a:lnTo>
                  <a:pt x="65" y="698"/>
                </a:lnTo>
                <a:lnTo>
                  <a:pt x="65" y="698"/>
                </a:lnTo>
                <a:lnTo>
                  <a:pt x="65" y="692"/>
                </a:lnTo>
                <a:lnTo>
                  <a:pt x="68" y="686"/>
                </a:lnTo>
                <a:lnTo>
                  <a:pt x="71" y="680"/>
                </a:lnTo>
                <a:lnTo>
                  <a:pt x="75" y="676"/>
                </a:lnTo>
                <a:lnTo>
                  <a:pt x="75" y="676"/>
                </a:lnTo>
                <a:lnTo>
                  <a:pt x="82" y="670"/>
                </a:lnTo>
                <a:lnTo>
                  <a:pt x="88" y="667"/>
                </a:lnTo>
                <a:lnTo>
                  <a:pt x="94" y="666"/>
                </a:lnTo>
                <a:lnTo>
                  <a:pt x="102" y="665"/>
                </a:lnTo>
                <a:lnTo>
                  <a:pt x="102" y="665"/>
                </a:lnTo>
                <a:lnTo>
                  <a:pt x="109" y="666"/>
                </a:lnTo>
                <a:lnTo>
                  <a:pt x="117" y="667"/>
                </a:lnTo>
                <a:lnTo>
                  <a:pt x="123" y="670"/>
                </a:lnTo>
                <a:lnTo>
                  <a:pt x="129" y="676"/>
                </a:lnTo>
                <a:lnTo>
                  <a:pt x="129" y="676"/>
                </a:lnTo>
                <a:lnTo>
                  <a:pt x="133" y="680"/>
                </a:lnTo>
                <a:lnTo>
                  <a:pt x="136" y="685"/>
                </a:lnTo>
                <a:lnTo>
                  <a:pt x="138" y="692"/>
                </a:lnTo>
                <a:lnTo>
                  <a:pt x="140" y="698"/>
                </a:lnTo>
                <a:lnTo>
                  <a:pt x="140" y="698"/>
                </a:lnTo>
                <a:lnTo>
                  <a:pt x="141" y="712"/>
                </a:lnTo>
                <a:lnTo>
                  <a:pt x="144" y="725"/>
                </a:lnTo>
                <a:lnTo>
                  <a:pt x="149" y="739"/>
                </a:lnTo>
                <a:lnTo>
                  <a:pt x="158" y="753"/>
                </a:lnTo>
                <a:lnTo>
                  <a:pt x="158" y="753"/>
                </a:lnTo>
                <a:lnTo>
                  <a:pt x="166" y="763"/>
                </a:lnTo>
                <a:lnTo>
                  <a:pt x="177" y="772"/>
                </a:lnTo>
                <a:lnTo>
                  <a:pt x="188" y="780"/>
                </a:lnTo>
                <a:lnTo>
                  <a:pt x="201" y="785"/>
                </a:lnTo>
                <a:lnTo>
                  <a:pt x="201" y="785"/>
                </a:lnTo>
                <a:lnTo>
                  <a:pt x="212" y="789"/>
                </a:lnTo>
                <a:lnTo>
                  <a:pt x="224" y="791"/>
                </a:lnTo>
                <a:lnTo>
                  <a:pt x="237" y="792"/>
                </a:lnTo>
                <a:lnTo>
                  <a:pt x="249" y="791"/>
                </a:lnTo>
                <a:lnTo>
                  <a:pt x="261" y="789"/>
                </a:lnTo>
                <a:lnTo>
                  <a:pt x="273" y="786"/>
                </a:lnTo>
                <a:lnTo>
                  <a:pt x="284" y="782"/>
                </a:lnTo>
                <a:lnTo>
                  <a:pt x="295" y="776"/>
                </a:lnTo>
                <a:lnTo>
                  <a:pt x="295" y="776"/>
                </a:lnTo>
                <a:lnTo>
                  <a:pt x="306" y="768"/>
                </a:lnTo>
                <a:lnTo>
                  <a:pt x="315" y="758"/>
                </a:lnTo>
                <a:lnTo>
                  <a:pt x="324" y="746"/>
                </a:lnTo>
                <a:lnTo>
                  <a:pt x="330" y="735"/>
                </a:lnTo>
                <a:lnTo>
                  <a:pt x="330" y="735"/>
                </a:lnTo>
                <a:lnTo>
                  <a:pt x="334" y="726"/>
                </a:lnTo>
                <a:lnTo>
                  <a:pt x="336" y="716"/>
                </a:lnTo>
                <a:lnTo>
                  <a:pt x="338" y="707"/>
                </a:lnTo>
                <a:lnTo>
                  <a:pt x="338" y="697"/>
                </a:lnTo>
                <a:lnTo>
                  <a:pt x="338" y="697"/>
                </a:lnTo>
                <a:lnTo>
                  <a:pt x="337" y="686"/>
                </a:lnTo>
                <a:lnTo>
                  <a:pt x="336" y="677"/>
                </a:lnTo>
                <a:lnTo>
                  <a:pt x="334" y="667"/>
                </a:lnTo>
                <a:lnTo>
                  <a:pt x="329" y="659"/>
                </a:lnTo>
                <a:lnTo>
                  <a:pt x="329" y="659"/>
                </a:lnTo>
                <a:lnTo>
                  <a:pt x="325" y="649"/>
                </a:lnTo>
                <a:lnTo>
                  <a:pt x="320" y="639"/>
                </a:lnTo>
                <a:lnTo>
                  <a:pt x="313" y="628"/>
                </a:lnTo>
                <a:lnTo>
                  <a:pt x="305" y="618"/>
                </a:lnTo>
                <a:lnTo>
                  <a:pt x="305" y="618"/>
                </a:lnTo>
                <a:lnTo>
                  <a:pt x="289" y="599"/>
                </a:lnTo>
                <a:lnTo>
                  <a:pt x="268" y="579"/>
                </a:lnTo>
                <a:lnTo>
                  <a:pt x="268" y="579"/>
                </a:lnTo>
                <a:lnTo>
                  <a:pt x="245" y="557"/>
                </a:lnTo>
                <a:lnTo>
                  <a:pt x="214" y="533"/>
                </a:lnTo>
                <a:lnTo>
                  <a:pt x="172" y="497"/>
                </a:lnTo>
                <a:lnTo>
                  <a:pt x="172" y="497"/>
                </a:lnTo>
                <a:lnTo>
                  <a:pt x="152" y="480"/>
                </a:lnTo>
                <a:lnTo>
                  <a:pt x="133" y="461"/>
                </a:lnTo>
                <a:lnTo>
                  <a:pt x="133" y="461"/>
                </a:lnTo>
                <a:lnTo>
                  <a:pt x="115" y="442"/>
                </a:lnTo>
                <a:lnTo>
                  <a:pt x="100" y="421"/>
                </a:lnTo>
                <a:lnTo>
                  <a:pt x="87" y="402"/>
                </a:lnTo>
                <a:lnTo>
                  <a:pt x="77" y="382"/>
                </a:lnTo>
                <a:lnTo>
                  <a:pt x="77" y="382"/>
                </a:lnTo>
                <a:lnTo>
                  <a:pt x="71" y="365"/>
                </a:lnTo>
                <a:lnTo>
                  <a:pt x="67" y="349"/>
                </a:lnTo>
                <a:lnTo>
                  <a:pt x="64" y="333"/>
                </a:lnTo>
                <a:lnTo>
                  <a:pt x="63" y="318"/>
                </a:lnTo>
                <a:lnTo>
                  <a:pt x="63" y="318"/>
                </a:lnTo>
                <a:lnTo>
                  <a:pt x="63" y="306"/>
                </a:lnTo>
                <a:lnTo>
                  <a:pt x="65" y="295"/>
                </a:lnTo>
                <a:lnTo>
                  <a:pt x="68" y="283"/>
                </a:lnTo>
                <a:lnTo>
                  <a:pt x="71" y="271"/>
                </a:lnTo>
                <a:lnTo>
                  <a:pt x="71" y="271"/>
                </a:lnTo>
                <a:lnTo>
                  <a:pt x="75" y="260"/>
                </a:lnTo>
                <a:lnTo>
                  <a:pt x="80" y="250"/>
                </a:lnTo>
                <a:lnTo>
                  <a:pt x="86" y="239"/>
                </a:lnTo>
                <a:lnTo>
                  <a:pt x="91" y="230"/>
                </a:lnTo>
                <a:lnTo>
                  <a:pt x="91" y="230"/>
                </a:lnTo>
                <a:lnTo>
                  <a:pt x="100" y="221"/>
                </a:lnTo>
                <a:lnTo>
                  <a:pt x="108" y="211"/>
                </a:lnTo>
                <a:lnTo>
                  <a:pt x="117" y="202"/>
                </a:lnTo>
                <a:lnTo>
                  <a:pt x="127" y="195"/>
                </a:lnTo>
                <a:lnTo>
                  <a:pt x="137" y="187"/>
                </a:lnTo>
                <a:lnTo>
                  <a:pt x="148" y="181"/>
                </a:lnTo>
                <a:lnTo>
                  <a:pt x="159" y="176"/>
                </a:lnTo>
                <a:lnTo>
                  <a:pt x="171" y="171"/>
                </a:lnTo>
                <a:lnTo>
                  <a:pt x="171" y="171"/>
                </a:lnTo>
                <a:lnTo>
                  <a:pt x="186" y="166"/>
                </a:lnTo>
                <a:lnTo>
                  <a:pt x="202" y="162"/>
                </a:lnTo>
                <a:lnTo>
                  <a:pt x="219" y="159"/>
                </a:lnTo>
                <a:lnTo>
                  <a:pt x="237" y="158"/>
                </a:lnTo>
                <a:lnTo>
                  <a:pt x="237" y="158"/>
                </a:lnTo>
                <a:lnTo>
                  <a:pt x="250" y="158"/>
                </a:lnTo>
                <a:lnTo>
                  <a:pt x="264" y="161"/>
                </a:lnTo>
                <a:lnTo>
                  <a:pt x="277" y="163"/>
                </a:lnTo>
                <a:lnTo>
                  <a:pt x="289" y="165"/>
                </a:lnTo>
                <a:lnTo>
                  <a:pt x="302" y="169"/>
                </a:lnTo>
                <a:lnTo>
                  <a:pt x="313" y="173"/>
                </a:lnTo>
                <a:lnTo>
                  <a:pt x="324" y="180"/>
                </a:lnTo>
                <a:lnTo>
                  <a:pt x="336" y="186"/>
                </a:lnTo>
                <a:lnTo>
                  <a:pt x="336" y="186"/>
                </a:lnTo>
                <a:lnTo>
                  <a:pt x="346" y="193"/>
                </a:lnTo>
                <a:lnTo>
                  <a:pt x="355" y="200"/>
                </a:lnTo>
                <a:lnTo>
                  <a:pt x="364" y="208"/>
                </a:lnTo>
                <a:lnTo>
                  <a:pt x="371" y="216"/>
                </a:lnTo>
                <a:lnTo>
                  <a:pt x="379" y="226"/>
                </a:lnTo>
                <a:lnTo>
                  <a:pt x="386" y="235"/>
                </a:lnTo>
                <a:lnTo>
                  <a:pt x="393" y="245"/>
                </a:lnTo>
                <a:lnTo>
                  <a:pt x="398" y="255"/>
                </a:lnTo>
                <a:lnTo>
                  <a:pt x="398" y="255"/>
                </a:lnTo>
                <a:lnTo>
                  <a:pt x="403" y="270"/>
                </a:lnTo>
                <a:lnTo>
                  <a:pt x="408" y="286"/>
                </a:lnTo>
                <a:lnTo>
                  <a:pt x="410" y="301"/>
                </a:lnTo>
                <a:lnTo>
                  <a:pt x="411" y="318"/>
                </a:lnTo>
                <a:lnTo>
                  <a:pt x="411" y="318"/>
                </a:lnTo>
                <a:lnTo>
                  <a:pt x="410" y="325"/>
                </a:lnTo>
                <a:lnTo>
                  <a:pt x="409" y="330"/>
                </a:lnTo>
                <a:lnTo>
                  <a:pt x="406" y="335"/>
                </a:lnTo>
                <a:lnTo>
                  <a:pt x="400" y="340"/>
                </a:lnTo>
                <a:lnTo>
                  <a:pt x="400" y="340"/>
                </a:lnTo>
                <a:lnTo>
                  <a:pt x="395" y="345"/>
                </a:lnTo>
                <a:lnTo>
                  <a:pt x="387" y="348"/>
                </a:lnTo>
                <a:lnTo>
                  <a:pt x="381" y="350"/>
                </a:lnTo>
                <a:lnTo>
                  <a:pt x="373" y="350"/>
                </a:lnTo>
                <a:lnTo>
                  <a:pt x="367" y="350"/>
                </a:lnTo>
                <a:lnTo>
                  <a:pt x="359" y="348"/>
                </a:lnTo>
                <a:lnTo>
                  <a:pt x="353" y="345"/>
                </a:lnTo>
                <a:lnTo>
                  <a:pt x="348" y="340"/>
                </a:lnTo>
                <a:lnTo>
                  <a:pt x="348" y="340"/>
                </a:lnTo>
                <a:lnTo>
                  <a:pt x="342" y="335"/>
                </a:lnTo>
                <a:lnTo>
                  <a:pt x="339" y="330"/>
                </a:lnTo>
                <a:lnTo>
                  <a:pt x="338" y="325"/>
                </a:lnTo>
                <a:lnTo>
                  <a:pt x="337" y="318"/>
                </a:lnTo>
                <a:lnTo>
                  <a:pt x="337" y="318"/>
                </a:lnTo>
                <a:lnTo>
                  <a:pt x="336" y="304"/>
                </a:lnTo>
                <a:lnTo>
                  <a:pt x="333" y="290"/>
                </a:lnTo>
                <a:lnTo>
                  <a:pt x="326" y="276"/>
                </a:lnTo>
                <a:lnTo>
                  <a:pt x="319" y="262"/>
                </a:lnTo>
                <a:lnTo>
                  <a:pt x="319" y="262"/>
                </a:lnTo>
                <a:lnTo>
                  <a:pt x="309" y="252"/>
                </a:lnTo>
                <a:lnTo>
                  <a:pt x="299" y="243"/>
                </a:lnTo>
                <a:lnTo>
                  <a:pt x="288" y="237"/>
                </a:lnTo>
                <a:lnTo>
                  <a:pt x="275" y="230"/>
                </a:lnTo>
                <a:lnTo>
                  <a:pt x="275" y="230"/>
                </a:lnTo>
                <a:lnTo>
                  <a:pt x="264" y="227"/>
                </a:lnTo>
                <a:lnTo>
                  <a:pt x="252" y="225"/>
                </a:lnTo>
                <a:lnTo>
                  <a:pt x="240" y="224"/>
                </a:lnTo>
                <a:lnTo>
                  <a:pt x="229" y="224"/>
                </a:lnTo>
                <a:lnTo>
                  <a:pt x="217" y="226"/>
                </a:lnTo>
                <a:lnTo>
                  <a:pt x="205" y="229"/>
                </a:lnTo>
                <a:lnTo>
                  <a:pt x="193" y="233"/>
                </a:lnTo>
                <a:lnTo>
                  <a:pt x="182" y="240"/>
                </a:lnTo>
                <a:lnTo>
                  <a:pt x="182" y="240"/>
                </a:lnTo>
                <a:lnTo>
                  <a:pt x="171" y="248"/>
                </a:lnTo>
                <a:lnTo>
                  <a:pt x="161" y="258"/>
                </a:lnTo>
                <a:lnTo>
                  <a:pt x="152" y="269"/>
                </a:lnTo>
                <a:lnTo>
                  <a:pt x="146" y="281"/>
                </a:lnTo>
                <a:lnTo>
                  <a:pt x="146" y="281"/>
                </a:lnTo>
                <a:lnTo>
                  <a:pt x="143" y="289"/>
                </a:lnTo>
                <a:lnTo>
                  <a:pt x="141" y="299"/>
                </a:lnTo>
                <a:lnTo>
                  <a:pt x="138" y="309"/>
                </a:lnTo>
                <a:lnTo>
                  <a:pt x="138" y="318"/>
                </a:lnTo>
                <a:lnTo>
                  <a:pt x="138" y="318"/>
                </a:lnTo>
                <a:lnTo>
                  <a:pt x="138" y="329"/>
                </a:lnTo>
                <a:lnTo>
                  <a:pt x="141" y="339"/>
                </a:lnTo>
                <a:lnTo>
                  <a:pt x="143" y="348"/>
                </a:lnTo>
                <a:lnTo>
                  <a:pt x="146" y="356"/>
                </a:lnTo>
                <a:lnTo>
                  <a:pt x="146" y="356"/>
                </a:lnTo>
                <a:lnTo>
                  <a:pt x="151" y="367"/>
                </a:lnTo>
                <a:lnTo>
                  <a:pt x="157" y="377"/>
                </a:lnTo>
                <a:lnTo>
                  <a:pt x="163" y="388"/>
                </a:lnTo>
                <a:lnTo>
                  <a:pt x="172" y="398"/>
                </a:lnTo>
                <a:lnTo>
                  <a:pt x="172" y="398"/>
                </a:lnTo>
                <a:lnTo>
                  <a:pt x="179" y="407"/>
                </a:lnTo>
                <a:lnTo>
                  <a:pt x="188" y="417"/>
                </a:lnTo>
                <a:lnTo>
                  <a:pt x="208" y="437"/>
                </a:lnTo>
                <a:lnTo>
                  <a:pt x="208" y="437"/>
                </a:lnTo>
                <a:lnTo>
                  <a:pt x="233" y="459"/>
                </a:lnTo>
                <a:lnTo>
                  <a:pt x="264" y="485"/>
                </a:lnTo>
                <a:lnTo>
                  <a:pt x="264" y="485"/>
                </a:lnTo>
                <a:lnTo>
                  <a:pt x="294" y="508"/>
                </a:lnTo>
                <a:lnTo>
                  <a:pt x="294" y="508"/>
                </a:lnTo>
                <a:lnTo>
                  <a:pt x="310" y="521"/>
                </a:lnTo>
                <a:lnTo>
                  <a:pt x="326" y="537"/>
                </a:lnTo>
                <a:lnTo>
                  <a:pt x="326" y="537"/>
                </a:lnTo>
                <a:lnTo>
                  <a:pt x="341" y="551"/>
                </a:lnTo>
                <a:lnTo>
                  <a:pt x="354" y="566"/>
                </a:lnTo>
                <a:lnTo>
                  <a:pt x="354" y="566"/>
                </a:lnTo>
                <a:lnTo>
                  <a:pt x="376" y="593"/>
                </a:lnTo>
                <a:lnTo>
                  <a:pt x="376" y="593"/>
                </a:lnTo>
                <a:lnTo>
                  <a:pt x="383" y="604"/>
                </a:lnTo>
                <a:lnTo>
                  <a:pt x="390" y="614"/>
                </a:lnTo>
                <a:lnTo>
                  <a:pt x="395" y="625"/>
                </a:lnTo>
                <a:lnTo>
                  <a:pt x="399" y="636"/>
                </a:lnTo>
                <a:lnTo>
                  <a:pt x="399" y="636"/>
                </a:lnTo>
                <a:lnTo>
                  <a:pt x="406" y="652"/>
                </a:lnTo>
                <a:lnTo>
                  <a:pt x="410" y="667"/>
                </a:lnTo>
                <a:lnTo>
                  <a:pt x="412" y="683"/>
                </a:lnTo>
                <a:lnTo>
                  <a:pt x="413" y="698"/>
                </a:lnTo>
                <a:lnTo>
                  <a:pt x="413" y="698"/>
                </a:lnTo>
                <a:lnTo>
                  <a:pt x="412" y="710"/>
                </a:lnTo>
                <a:lnTo>
                  <a:pt x="411" y="722"/>
                </a:lnTo>
                <a:lnTo>
                  <a:pt x="409" y="732"/>
                </a:lnTo>
                <a:lnTo>
                  <a:pt x="406" y="744"/>
                </a:lnTo>
                <a:lnTo>
                  <a:pt x="401" y="755"/>
                </a:lnTo>
                <a:lnTo>
                  <a:pt x="396" y="766"/>
                </a:lnTo>
                <a:lnTo>
                  <a:pt x="390" y="776"/>
                </a:lnTo>
                <a:lnTo>
                  <a:pt x="383" y="786"/>
                </a:lnTo>
                <a:lnTo>
                  <a:pt x="383" y="786"/>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2"/>
              </a:solidFill>
              <a:latin typeface="Arial" panose="020B0604020202020204" pitchFamily="34" charset="0"/>
              <a:sym typeface="Arial" panose="020B0604020202020204" pitchFamily="34" charset="0"/>
            </a:endParaRPr>
          </a:p>
        </p:txBody>
      </p:sp>
      <p:sp>
        <p:nvSpPr>
          <p:cNvPr id="55" name="Freeform 80"/>
          <p:cNvSpPr>
            <a:spLocks noEditPoints="1"/>
          </p:cNvSpPr>
          <p:nvPr/>
        </p:nvSpPr>
        <p:spPr bwMode="auto">
          <a:xfrm>
            <a:off x="1426606" y="1596853"/>
            <a:ext cx="394673" cy="333119"/>
          </a:xfrm>
          <a:custGeom>
            <a:avLst/>
            <a:gdLst>
              <a:gd name="T0" fmla="*/ 1017 w 1017"/>
              <a:gd name="T1" fmla="*/ 28 h 1017"/>
              <a:gd name="T2" fmla="*/ 1017 w 1017"/>
              <a:gd name="T3" fmla="*/ 25 h 1017"/>
              <a:gd name="T4" fmla="*/ 1015 w 1017"/>
              <a:gd name="T5" fmla="*/ 19 h 1017"/>
              <a:gd name="T6" fmla="*/ 1014 w 1017"/>
              <a:gd name="T7" fmla="*/ 17 h 1017"/>
              <a:gd name="T8" fmla="*/ 1011 w 1017"/>
              <a:gd name="T9" fmla="*/ 12 h 1017"/>
              <a:gd name="T10" fmla="*/ 1008 w 1017"/>
              <a:gd name="T11" fmla="*/ 9 h 1017"/>
              <a:gd name="T12" fmla="*/ 1005 w 1017"/>
              <a:gd name="T13" fmla="*/ 6 h 1017"/>
              <a:gd name="T14" fmla="*/ 1003 w 1017"/>
              <a:gd name="T15" fmla="*/ 5 h 1017"/>
              <a:gd name="T16" fmla="*/ 1002 w 1017"/>
              <a:gd name="T17" fmla="*/ 4 h 1017"/>
              <a:gd name="T18" fmla="*/ 1002 w 1017"/>
              <a:gd name="T19" fmla="*/ 4 h 1017"/>
              <a:gd name="T20" fmla="*/ 995 w 1017"/>
              <a:gd name="T21" fmla="*/ 1 h 1017"/>
              <a:gd name="T22" fmla="*/ 991 w 1017"/>
              <a:gd name="T23" fmla="*/ 0 h 1017"/>
              <a:gd name="T24" fmla="*/ 984 w 1017"/>
              <a:gd name="T25" fmla="*/ 0 h 1017"/>
              <a:gd name="T26" fmla="*/ 983 w 1017"/>
              <a:gd name="T27" fmla="*/ 0 h 1017"/>
              <a:gd name="T28" fmla="*/ 977 w 1017"/>
              <a:gd name="T29" fmla="*/ 1 h 1017"/>
              <a:gd name="T30" fmla="*/ 973 w 1017"/>
              <a:gd name="T31" fmla="*/ 2 h 1017"/>
              <a:gd name="T32" fmla="*/ 968 w 1017"/>
              <a:gd name="T33" fmla="*/ 5 h 1017"/>
              <a:gd name="T34" fmla="*/ 968 w 1017"/>
              <a:gd name="T35" fmla="*/ 5 h 1017"/>
              <a:gd name="T36" fmla="*/ 10 w 1017"/>
              <a:gd name="T37" fmla="*/ 676 h 1017"/>
              <a:gd name="T38" fmla="*/ 1 w 1017"/>
              <a:gd name="T39" fmla="*/ 689 h 1017"/>
              <a:gd name="T40" fmla="*/ 0 w 1017"/>
              <a:gd name="T41" fmla="*/ 704 h 1017"/>
              <a:gd name="T42" fmla="*/ 3 w 1017"/>
              <a:gd name="T43" fmla="*/ 713 h 1017"/>
              <a:gd name="T44" fmla="*/ 13 w 1017"/>
              <a:gd name="T45" fmla="*/ 724 h 1017"/>
              <a:gd name="T46" fmla="*/ 27 w 1017"/>
              <a:gd name="T47" fmla="*/ 731 h 1017"/>
              <a:gd name="T48" fmla="*/ 350 w 1017"/>
              <a:gd name="T49" fmla="*/ 985 h 1017"/>
              <a:gd name="T50" fmla="*/ 351 w 1017"/>
              <a:gd name="T51" fmla="*/ 988 h 1017"/>
              <a:gd name="T52" fmla="*/ 354 w 1017"/>
              <a:gd name="T53" fmla="*/ 1000 h 1017"/>
              <a:gd name="T54" fmla="*/ 357 w 1017"/>
              <a:gd name="T55" fmla="*/ 1005 h 1017"/>
              <a:gd name="T56" fmla="*/ 365 w 1017"/>
              <a:gd name="T57" fmla="*/ 1012 h 1017"/>
              <a:gd name="T58" fmla="*/ 368 w 1017"/>
              <a:gd name="T59" fmla="*/ 1014 h 1017"/>
              <a:gd name="T60" fmla="*/ 376 w 1017"/>
              <a:gd name="T61" fmla="*/ 1016 h 1017"/>
              <a:gd name="T62" fmla="*/ 382 w 1017"/>
              <a:gd name="T63" fmla="*/ 1017 h 1017"/>
              <a:gd name="T64" fmla="*/ 393 w 1017"/>
              <a:gd name="T65" fmla="*/ 1015 h 1017"/>
              <a:gd name="T66" fmla="*/ 399 w 1017"/>
              <a:gd name="T67" fmla="*/ 1012 h 1017"/>
              <a:gd name="T68" fmla="*/ 405 w 1017"/>
              <a:gd name="T69" fmla="*/ 1006 h 1017"/>
              <a:gd name="T70" fmla="*/ 524 w 1017"/>
              <a:gd name="T71" fmla="*/ 821 h 1017"/>
              <a:gd name="T72" fmla="*/ 876 w 1017"/>
              <a:gd name="T73" fmla="*/ 1013 h 1017"/>
              <a:gd name="T74" fmla="*/ 891 w 1017"/>
              <a:gd name="T75" fmla="*/ 1017 h 1017"/>
              <a:gd name="T76" fmla="*/ 906 w 1017"/>
              <a:gd name="T77" fmla="*/ 1013 h 1017"/>
              <a:gd name="T78" fmla="*/ 921 w 1017"/>
              <a:gd name="T79" fmla="*/ 996 h 1017"/>
              <a:gd name="T80" fmla="*/ 1017 w 1017"/>
              <a:gd name="T81" fmla="*/ 34 h 1017"/>
              <a:gd name="T82" fmla="*/ 367 w 1017"/>
              <a:gd name="T83" fmla="*/ 667 h 1017"/>
              <a:gd name="T84" fmla="*/ 367 w 1017"/>
              <a:gd name="T85" fmla="*/ 667 h 1017"/>
              <a:gd name="T86" fmla="*/ 760 w 1017"/>
              <a:gd name="T87" fmla="*/ 328 h 1017"/>
              <a:gd name="T88" fmla="*/ 557 w 1017"/>
              <a:gd name="T89" fmla="*/ 76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7">
                <a:moveTo>
                  <a:pt x="1017" y="31"/>
                </a:moveTo>
                <a:lnTo>
                  <a:pt x="1017" y="31"/>
                </a:lnTo>
                <a:lnTo>
                  <a:pt x="1017" y="28"/>
                </a:lnTo>
                <a:lnTo>
                  <a:pt x="1017" y="28"/>
                </a:lnTo>
                <a:lnTo>
                  <a:pt x="1017" y="25"/>
                </a:lnTo>
                <a:lnTo>
                  <a:pt x="1017" y="25"/>
                </a:lnTo>
                <a:lnTo>
                  <a:pt x="1016" y="23"/>
                </a:lnTo>
                <a:lnTo>
                  <a:pt x="1016" y="23"/>
                </a:lnTo>
                <a:lnTo>
                  <a:pt x="1015" y="19"/>
                </a:lnTo>
                <a:lnTo>
                  <a:pt x="1015" y="19"/>
                </a:lnTo>
                <a:lnTo>
                  <a:pt x="1014" y="17"/>
                </a:lnTo>
                <a:lnTo>
                  <a:pt x="1014" y="17"/>
                </a:lnTo>
                <a:lnTo>
                  <a:pt x="1013" y="15"/>
                </a:lnTo>
                <a:lnTo>
                  <a:pt x="1013" y="15"/>
                </a:lnTo>
                <a:lnTo>
                  <a:pt x="1011" y="12"/>
                </a:lnTo>
                <a:lnTo>
                  <a:pt x="1011" y="12"/>
                </a:lnTo>
                <a:lnTo>
                  <a:pt x="1008" y="9"/>
                </a:lnTo>
                <a:lnTo>
                  <a:pt x="1008" y="9"/>
                </a:lnTo>
                <a:lnTo>
                  <a:pt x="1006" y="7"/>
                </a:lnTo>
                <a:lnTo>
                  <a:pt x="1006" y="7"/>
                </a:lnTo>
                <a:lnTo>
                  <a:pt x="1005" y="6"/>
                </a:lnTo>
                <a:lnTo>
                  <a:pt x="1005" y="6"/>
                </a:lnTo>
                <a:lnTo>
                  <a:pt x="1003" y="5"/>
                </a:lnTo>
                <a:lnTo>
                  <a:pt x="1003" y="5"/>
                </a:lnTo>
                <a:lnTo>
                  <a:pt x="1002" y="4"/>
                </a:lnTo>
                <a:lnTo>
                  <a:pt x="1002" y="4"/>
                </a:lnTo>
                <a:lnTo>
                  <a:pt x="1002" y="4"/>
                </a:lnTo>
                <a:lnTo>
                  <a:pt x="1002" y="4"/>
                </a:lnTo>
                <a:lnTo>
                  <a:pt x="1002" y="4"/>
                </a:lnTo>
                <a:lnTo>
                  <a:pt x="1002" y="4"/>
                </a:lnTo>
                <a:lnTo>
                  <a:pt x="998" y="2"/>
                </a:lnTo>
                <a:lnTo>
                  <a:pt x="998" y="2"/>
                </a:lnTo>
                <a:lnTo>
                  <a:pt x="995" y="1"/>
                </a:lnTo>
                <a:lnTo>
                  <a:pt x="995" y="1"/>
                </a:lnTo>
                <a:lnTo>
                  <a:pt x="991" y="0"/>
                </a:lnTo>
                <a:lnTo>
                  <a:pt x="991" y="0"/>
                </a:lnTo>
                <a:lnTo>
                  <a:pt x="988" y="0"/>
                </a:lnTo>
                <a:lnTo>
                  <a:pt x="988" y="0"/>
                </a:lnTo>
                <a:lnTo>
                  <a:pt x="984" y="0"/>
                </a:lnTo>
                <a:lnTo>
                  <a:pt x="984" y="0"/>
                </a:lnTo>
                <a:lnTo>
                  <a:pt x="983" y="0"/>
                </a:lnTo>
                <a:lnTo>
                  <a:pt x="983" y="0"/>
                </a:lnTo>
                <a:lnTo>
                  <a:pt x="981" y="0"/>
                </a:lnTo>
                <a:lnTo>
                  <a:pt x="981" y="0"/>
                </a:lnTo>
                <a:lnTo>
                  <a:pt x="977" y="1"/>
                </a:lnTo>
                <a:lnTo>
                  <a:pt x="977" y="1"/>
                </a:lnTo>
                <a:lnTo>
                  <a:pt x="973" y="2"/>
                </a:lnTo>
                <a:lnTo>
                  <a:pt x="973" y="2"/>
                </a:lnTo>
                <a:lnTo>
                  <a:pt x="971" y="3"/>
                </a:lnTo>
                <a:lnTo>
                  <a:pt x="971" y="3"/>
                </a:lnTo>
                <a:lnTo>
                  <a:pt x="968" y="5"/>
                </a:lnTo>
                <a:lnTo>
                  <a:pt x="968" y="5"/>
                </a:lnTo>
                <a:lnTo>
                  <a:pt x="968" y="5"/>
                </a:lnTo>
                <a:lnTo>
                  <a:pt x="968" y="5"/>
                </a:lnTo>
                <a:lnTo>
                  <a:pt x="14" y="673"/>
                </a:lnTo>
                <a:lnTo>
                  <a:pt x="14" y="673"/>
                </a:lnTo>
                <a:lnTo>
                  <a:pt x="10" y="676"/>
                </a:lnTo>
                <a:lnTo>
                  <a:pt x="6" y="680"/>
                </a:lnTo>
                <a:lnTo>
                  <a:pt x="3" y="684"/>
                </a:lnTo>
                <a:lnTo>
                  <a:pt x="1" y="689"/>
                </a:lnTo>
                <a:lnTo>
                  <a:pt x="0" y="693"/>
                </a:lnTo>
                <a:lnTo>
                  <a:pt x="0" y="698"/>
                </a:lnTo>
                <a:lnTo>
                  <a:pt x="0" y="704"/>
                </a:lnTo>
                <a:lnTo>
                  <a:pt x="1" y="708"/>
                </a:lnTo>
                <a:lnTo>
                  <a:pt x="1" y="708"/>
                </a:lnTo>
                <a:lnTo>
                  <a:pt x="3" y="713"/>
                </a:lnTo>
                <a:lnTo>
                  <a:pt x="6" y="718"/>
                </a:lnTo>
                <a:lnTo>
                  <a:pt x="10" y="721"/>
                </a:lnTo>
                <a:lnTo>
                  <a:pt x="13" y="724"/>
                </a:lnTo>
                <a:lnTo>
                  <a:pt x="17" y="727"/>
                </a:lnTo>
                <a:lnTo>
                  <a:pt x="21" y="730"/>
                </a:lnTo>
                <a:lnTo>
                  <a:pt x="27" y="731"/>
                </a:lnTo>
                <a:lnTo>
                  <a:pt x="32" y="731"/>
                </a:lnTo>
                <a:lnTo>
                  <a:pt x="350" y="731"/>
                </a:lnTo>
                <a:lnTo>
                  <a:pt x="350" y="985"/>
                </a:lnTo>
                <a:lnTo>
                  <a:pt x="350" y="985"/>
                </a:lnTo>
                <a:lnTo>
                  <a:pt x="351" y="988"/>
                </a:lnTo>
                <a:lnTo>
                  <a:pt x="351" y="988"/>
                </a:lnTo>
                <a:lnTo>
                  <a:pt x="352" y="995"/>
                </a:lnTo>
                <a:lnTo>
                  <a:pt x="352" y="995"/>
                </a:lnTo>
                <a:lnTo>
                  <a:pt x="354" y="1000"/>
                </a:lnTo>
                <a:lnTo>
                  <a:pt x="354" y="1000"/>
                </a:lnTo>
                <a:lnTo>
                  <a:pt x="357" y="1005"/>
                </a:lnTo>
                <a:lnTo>
                  <a:pt x="357" y="1005"/>
                </a:lnTo>
                <a:lnTo>
                  <a:pt x="362" y="1010"/>
                </a:lnTo>
                <a:lnTo>
                  <a:pt x="362" y="1010"/>
                </a:lnTo>
                <a:lnTo>
                  <a:pt x="365" y="1012"/>
                </a:lnTo>
                <a:lnTo>
                  <a:pt x="365" y="1012"/>
                </a:lnTo>
                <a:lnTo>
                  <a:pt x="368" y="1014"/>
                </a:lnTo>
                <a:lnTo>
                  <a:pt x="368" y="1014"/>
                </a:lnTo>
                <a:lnTo>
                  <a:pt x="370" y="1015"/>
                </a:lnTo>
                <a:lnTo>
                  <a:pt x="370" y="1015"/>
                </a:lnTo>
                <a:lnTo>
                  <a:pt x="376" y="1016"/>
                </a:lnTo>
                <a:lnTo>
                  <a:pt x="382" y="1017"/>
                </a:lnTo>
                <a:lnTo>
                  <a:pt x="382" y="1017"/>
                </a:lnTo>
                <a:lnTo>
                  <a:pt x="382" y="1017"/>
                </a:lnTo>
                <a:lnTo>
                  <a:pt x="387" y="1016"/>
                </a:lnTo>
                <a:lnTo>
                  <a:pt x="393" y="1015"/>
                </a:lnTo>
                <a:lnTo>
                  <a:pt x="393" y="1015"/>
                </a:lnTo>
                <a:lnTo>
                  <a:pt x="395" y="1014"/>
                </a:lnTo>
                <a:lnTo>
                  <a:pt x="395" y="1014"/>
                </a:lnTo>
                <a:lnTo>
                  <a:pt x="399" y="1012"/>
                </a:lnTo>
                <a:lnTo>
                  <a:pt x="403" y="1007"/>
                </a:lnTo>
                <a:lnTo>
                  <a:pt x="403" y="1007"/>
                </a:lnTo>
                <a:lnTo>
                  <a:pt x="405" y="1006"/>
                </a:lnTo>
                <a:lnTo>
                  <a:pt x="405" y="1006"/>
                </a:lnTo>
                <a:lnTo>
                  <a:pt x="409" y="1002"/>
                </a:lnTo>
                <a:lnTo>
                  <a:pt x="524" y="821"/>
                </a:lnTo>
                <a:lnTo>
                  <a:pt x="524" y="821"/>
                </a:lnTo>
                <a:lnTo>
                  <a:pt x="526" y="822"/>
                </a:lnTo>
                <a:lnTo>
                  <a:pt x="876" y="1013"/>
                </a:lnTo>
                <a:lnTo>
                  <a:pt x="876" y="1013"/>
                </a:lnTo>
                <a:lnTo>
                  <a:pt x="883" y="1016"/>
                </a:lnTo>
                <a:lnTo>
                  <a:pt x="891" y="1017"/>
                </a:lnTo>
                <a:lnTo>
                  <a:pt x="898" y="1016"/>
                </a:lnTo>
                <a:lnTo>
                  <a:pt x="906" y="1013"/>
                </a:lnTo>
                <a:lnTo>
                  <a:pt x="906" y="1013"/>
                </a:lnTo>
                <a:lnTo>
                  <a:pt x="912" y="1009"/>
                </a:lnTo>
                <a:lnTo>
                  <a:pt x="917" y="1003"/>
                </a:lnTo>
                <a:lnTo>
                  <a:pt x="921" y="996"/>
                </a:lnTo>
                <a:lnTo>
                  <a:pt x="922" y="988"/>
                </a:lnTo>
                <a:lnTo>
                  <a:pt x="1017" y="34"/>
                </a:lnTo>
                <a:lnTo>
                  <a:pt x="1017" y="34"/>
                </a:lnTo>
                <a:lnTo>
                  <a:pt x="1017" y="31"/>
                </a:lnTo>
                <a:lnTo>
                  <a:pt x="1017" y="31"/>
                </a:lnTo>
                <a:close/>
                <a:moveTo>
                  <a:pt x="367" y="667"/>
                </a:moveTo>
                <a:lnTo>
                  <a:pt x="133" y="667"/>
                </a:lnTo>
                <a:lnTo>
                  <a:pt x="773" y="219"/>
                </a:lnTo>
                <a:lnTo>
                  <a:pt x="367" y="667"/>
                </a:lnTo>
                <a:close/>
                <a:moveTo>
                  <a:pt x="413" y="875"/>
                </a:moveTo>
                <a:lnTo>
                  <a:pt x="413" y="711"/>
                </a:lnTo>
                <a:lnTo>
                  <a:pt x="760" y="328"/>
                </a:lnTo>
                <a:lnTo>
                  <a:pt x="413" y="875"/>
                </a:lnTo>
                <a:close/>
                <a:moveTo>
                  <a:pt x="864" y="934"/>
                </a:moveTo>
                <a:lnTo>
                  <a:pt x="557" y="767"/>
                </a:lnTo>
                <a:lnTo>
                  <a:pt x="941" y="162"/>
                </a:lnTo>
                <a:lnTo>
                  <a:pt x="864" y="934"/>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2"/>
              </a:solidFill>
              <a:latin typeface="Arial" panose="020B0604020202020204" pitchFamily="34" charset="0"/>
              <a:sym typeface="Arial" panose="020B0604020202020204" pitchFamily="34" charset="0"/>
            </a:endParaRPr>
          </a:p>
        </p:txBody>
      </p:sp>
      <p:pic>
        <p:nvPicPr>
          <p:cNvPr id="8" name="图片 7"/>
          <p:cNvPicPr>
            <a:picLocks noChangeAspect="1"/>
          </p:cNvPicPr>
          <p:nvPr/>
        </p:nvPicPr>
        <p:blipFill rotWithShape="1">
          <a:blip r:embed="rId1">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21539" t="8814" r="20864" b="9945"/>
          <a:stretch>
            <a:fillRect/>
          </a:stretch>
        </p:blipFill>
        <p:spPr>
          <a:xfrm>
            <a:off x="4542439" y="1721581"/>
            <a:ext cx="2649132" cy="5096732"/>
          </a:xfrm>
          <a:prstGeom prst="rect">
            <a:avLst/>
          </a:prstGeom>
        </p:spPr>
      </p:pic>
      <p:sp>
        <p:nvSpPr>
          <p:cNvPr id="12" name="矩形 11"/>
          <p:cNvSpPr/>
          <p:nvPr/>
        </p:nvSpPr>
        <p:spPr>
          <a:xfrm>
            <a:off x="1426643" y="2344705"/>
            <a:ext cx="2835568" cy="3415030"/>
          </a:xfrm>
          <a:prstGeom prst="rect">
            <a:avLst/>
          </a:prstGeom>
        </p:spPr>
        <p:txBody>
          <a:bodyPr wrap="square">
            <a:spAutoFit/>
          </a:bodyPr>
          <a:lstStyle/>
          <a:p>
            <a:pPr>
              <a:lnSpc>
                <a:spcPct val="200000"/>
              </a:lnSpc>
              <a:spcAft>
                <a:spcPts val="600"/>
              </a:spcAft>
            </a:pPr>
            <a:r>
              <a:rPr lang="en-US" altLang="zh-CN" sz="1200">
                <a:solidFill>
                  <a:schemeClr val="bg2">
                    <a:lumMod val="25000"/>
                    <a:alpha val="70000"/>
                  </a:schemeClr>
                </a:solidFill>
                <a:latin typeface="Arial" panose="020B0604020202020204" pitchFamily="34" charset="0"/>
                <a:ea typeface="Arial" panose="020B0604020202020204" pitchFamily="34" charset="0"/>
                <a:sym typeface="Arial" panose="020B0604020202020204" pitchFamily="34" charset="0"/>
              </a:rPr>
              <a:t>Debt consolidation is a financial strategy where you merge multiple high-interest debts into a single, more manageable debt. This can be achieved through a lower-interest personal loan, a balance transfer to a credit card with a lower introductory rate, or by using your home equity to secure a loan. </a:t>
            </a:r>
            <a:endParaRPr lang="en-US" altLang="zh-CN" sz="1200">
              <a:solidFill>
                <a:schemeClr val="bg2">
                  <a:lumMod val="25000"/>
                  <a:alpha val="70000"/>
                </a:schemeClr>
              </a:solidFill>
              <a:latin typeface="Arial" panose="020B0604020202020204" pitchFamily="34" charset="0"/>
              <a:ea typeface="Arial" panose="020B0604020202020204" pitchFamily="34" charset="0"/>
              <a:sym typeface="Arial" panose="020B0604020202020204" pitchFamily="34" charset="0"/>
            </a:endParaRPr>
          </a:p>
        </p:txBody>
      </p:sp>
      <p:sp>
        <p:nvSpPr>
          <p:cNvPr id="15" name="矩形 14"/>
          <p:cNvSpPr/>
          <p:nvPr/>
        </p:nvSpPr>
        <p:spPr>
          <a:xfrm>
            <a:off x="7724775" y="2249170"/>
            <a:ext cx="3213735" cy="5569585"/>
          </a:xfrm>
          <a:prstGeom prst="rect">
            <a:avLst/>
          </a:prstGeom>
        </p:spPr>
        <p:txBody>
          <a:bodyPr wrap="square">
            <a:spAutoFit/>
          </a:bodyPr>
          <a:lstStyle/>
          <a:p>
            <a:pPr algn="r">
              <a:lnSpc>
                <a:spcPct val="200000"/>
              </a:lnSpc>
              <a:spcAft>
                <a:spcPts val="600"/>
              </a:spcAft>
            </a:pPr>
            <a:r>
              <a:rPr lang="en-US" altLang="zh-CN" sz="1200">
                <a:solidFill>
                  <a:schemeClr val="bg2">
                    <a:lumMod val="25000"/>
                    <a:alpha val="70000"/>
                  </a:schemeClr>
                </a:solidFill>
                <a:latin typeface="Arial" panose="020B0604020202020204" pitchFamily="34" charset="0"/>
                <a:ea typeface="Arial" panose="020B0604020202020204" pitchFamily="34" charset="0"/>
                <a:sym typeface="Arial" panose="020B0604020202020204" pitchFamily="34" charset="0"/>
              </a:rPr>
              <a:t>The benefits often include lower interest rates, simplified payments, improved credit scores if managed responsibly, and a structured debt repayment plan. However, it's essential to consider your creditworthiness, potential fees, and your financial discipline, as well as any collateral involved, before pursuing debt consolidation. It should be part of a comprehensive financial plan.</a:t>
            </a:r>
            <a:endParaRPr lang="en-US" altLang="zh-CN" sz="1200">
              <a:solidFill>
                <a:schemeClr val="bg2">
                  <a:lumMod val="25000"/>
                  <a:alpha val="70000"/>
                </a:schemeClr>
              </a:solidFill>
              <a:latin typeface="Arial" panose="020B0604020202020204" pitchFamily="34" charset="0"/>
              <a:ea typeface="Arial" panose="020B0604020202020204" pitchFamily="34" charset="0"/>
              <a:sym typeface="Arial" panose="020B0604020202020204" pitchFamily="34" charset="0"/>
            </a:endParaRPr>
          </a:p>
          <a:p>
            <a:pPr algn="r">
              <a:lnSpc>
                <a:spcPct val="200000"/>
              </a:lnSpc>
              <a:spcAft>
                <a:spcPts val="600"/>
              </a:spcAft>
            </a:pPr>
            <a:endParaRPr lang="en-US" altLang="zh-CN" sz="1200">
              <a:solidFill>
                <a:schemeClr val="bg2">
                  <a:lumMod val="25000"/>
                  <a:alpha val="70000"/>
                </a:schemeClr>
              </a:solidFill>
              <a:latin typeface="Arial" panose="020B0604020202020204" pitchFamily="34" charset="0"/>
              <a:ea typeface="Arial" panose="020B0604020202020204" pitchFamily="34" charset="0"/>
              <a:sym typeface="Arial" panose="020B0604020202020204" pitchFamily="34" charset="0"/>
            </a:endParaRPr>
          </a:p>
          <a:p>
            <a:pPr algn="r">
              <a:lnSpc>
                <a:spcPct val="200000"/>
              </a:lnSpc>
              <a:spcAft>
                <a:spcPts val="600"/>
              </a:spcAft>
            </a:pPr>
            <a:endParaRPr lang="en-US" altLang="zh-CN" sz="1200">
              <a:solidFill>
                <a:schemeClr val="bg2">
                  <a:lumMod val="25000"/>
                  <a:alpha val="70000"/>
                </a:schemeClr>
              </a:solidFill>
              <a:latin typeface="Arial" panose="020B0604020202020204" pitchFamily="34" charset="0"/>
              <a:ea typeface="Arial" panose="020B0604020202020204" pitchFamily="34" charset="0"/>
              <a:sym typeface="Arial" panose="020B0604020202020204" pitchFamily="34" charset="0"/>
            </a:endParaRPr>
          </a:p>
          <a:p>
            <a:pPr algn="r">
              <a:lnSpc>
                <a:spcPct val="200000"/>
              </a:lnSpc>
              <a:spcAft>
                <a:spcPts val="600"/>
              </a:spcAft>
            </a:pPr>
            <a:endParaRPr lang="en-US" altLang="zh-CN" sz="1200">
              <a:solidFill>
                <a:schemeClr val="bg2">
                  <a:lumMod val="25000"/>
                  <a:alpha val="70000"/>
                </a:schemeClr>
              </a:solidFill>
              <a:latin typeface="Arial" panose="020B0604020202020204" pitchFamily="34" charset="0"/>
              <a:ea typeface="Arial" panose="020B0604020202020204" pitchFamily="34" charset="0"/>
              <a:sym typeface="Arial" panose="020B0604020202020204" pitchFamily="34" charset="0"/>
            </a:endParaRPr>
          </a:p>
          <a:p>
            <a:pPr algn="r">
              <a:lnSpc>
                <a:spcPct val="200000"/>
              </a:lnSpc>
              <a:spcAft>
                <a:spcPts val="600"/>
              </a:spcAft>
            </a:pPr>
            <a:endParaRPr lang="en-US" altLang="zh-CN" sz="1200">
              <a:solidFill>
                <a:schemeClr val="bg2">
                  <a:lumMod val="25000"/>
                  <a:alpha val="70000"/>
                </a:schemeClr>
              </a:solidFill>
              <a:latin typeface="Arial" panose="020B0604020202020204" pitchFamily="34" charset="0"/>
              <a:ea typeface="Arial" panose="020B0604020202020204" pitchFamily="34" charset="0"/>
              <a:sym typeface="Arial" panose="020B0604020202020204" pitchFamily="34" charset="0"/>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6385" y="394335"/>
            <a:ext cx="5034915" cy="545465"/>
          </a:xfrm>
        </p:spPr>
        <p:txBody>
          <a:bodyPr>
            <a:normAutofit/>
          </a:bodyPr>
          <a:lstStyle/>
          <a:p>
            <a:r>
              <a:rPr lang="en-IN" altLang="en-US" sz="2000">
                <a:solidFill>
                  <a:srgbClr val="78828C"/>
                </a:solidFill>
                <a:latin typeface="Arial" panose="020B0604020202020204" pitchFamily="34" charset="0"/>
                <a:ea typeface="Arial" panose="020B0604020202020204" pitchFamily="34" charset="0"/>
                <a:cs typeface="+mn-cs"/>
                <a:sym typeface="Arial" panose="020B0604020202020204" pitchFamily="34" charset="0"/>
              </a:rPr>
              <a:t>CREDIT COUNSELING</a:t>
            </a:r>
            <a:endParaRPr lang="en-IN" altLang="en-US" sz="2000">
              <a:solidFill>
                <a:srgbClr val="78828C"/>
              </a:solidFill>
              <a:latin typeface="Arial" panose="020B0604020202020204" pitchFamily="34" charset="0"/>
              <a:ea typeface="Arial" panose="020B0604020202020204" pitchFamily="34" charset="0"/>
              <a:cs typeface="+mn-cs"/>
              <a:sym typeface="Arial" panose="020B0604020202020204" pitchFamily="34" charset="0"/>
            </a:endParaRPr>
          </a:p>
        </p:txBody>
      </p:sp>
      <p:sp>
        <p:nvSpPr>
          <p:cNvPr id="5" name="矩形 4"/>
          <p:cNvSpPr/>
          <p:nvPr/>
        </p:nvSpPr>
        <p:spPr>
          <a:xfrm>
            <a:off x="5725160" y="1029335"/>
            <a:ext cx="6466840" cy="5123180"/>
          </a:xfrm>
          <a:prstGeom prst="rect">
            <a:avLst/>
          </a:prstGeom>
        </p:spPr>
        <p:txBody>
          <a:bodyPr wrap="square">
            <a:spAutoFit/>
          </a:bodyPr>
          <a:lstStyle/>
          <a:p>
            <a:pPr>
              <a:lnSpc>
                <a:spcPct val="150000"/>
              </a:lnSpc>
            </a:pPr>
            <a:r>
              <a:rPr lang="en-US" altLang="zh-CN" sz="1600" b="1">
                <a:solidFill>
                  <a:srgbClr val="D10909"/>
                </a:solidFill>
                <a:latin typeface="Arial" panose="020B0604020202020204" pitchFamily="34" charset="0"/>
                <a:ea typeface="Arial" panose="020B0604020202020204" pitchFamily="34" charset="0"/>
                <a:sym typeface="Arial" panose="020B0604020202020204" pitchFamily="34" charset="0"/>
              </a:rPr>
              <a:t>C</a:t>
            </a:r>
            <a:r>
              <a:rPr lang="en-IN" altLang="en-US" sz="1600" b="1">
                <a:solidFill>
                  <a:srgbClr val="D10909"/>
                </a:solidFill>
                <a:latin typeface="Arial" panose="020B0604020202020204" pitchFamily="34" charset="0"/>
                <a:ea typeface="Arial" panose="020B0604020202020204" pitchFamily="34" charset="0"/>
                <a:sym typeface="Arial" panose="020B0604020202020204" pitchFamily="34" charset="0"/>
              </a:rPr>
              <a:t>REDIT COUNSELING</a:t>
            </a:r>
            <a:r>
              <a:rPr lang="en-US" altLang="zh-CN" sz="1600" b="1">
                <a:solidFill>
                  <a:srgbClr val="D10909"/>
                </a:solidFill>
                <a:latin typeface="Arial" panose="020B0604020202020204" pitchFamily="34" charset="0"/>
                <a:ea typeface="Arial" panose="020B0604020202020204" pitchFamily="34" charset="0"/>
                <a:sym typeface="Arial" panose="020B0604020202020204" pitchFamily="34" charset="0"/>
              </a:rPr>
              <a:t> is a service provided by nonprofit organizations and agencies to help individuals and families manage their personal finances, reduce debt, and improve their financial literacy. </a:t>
            </a:r>
            <a:r>
              <a:rPr lang="en-IN" altLang="en-US" sz="1600" b="1">
                <a:solidFill>
                  <a:srgbClr val="D10909"/>
                </a:solidFill>
                <a:latin typeface="Arial" panose="020B0604020202020204" pitchFamily="34" charset="0"/>
                <a:ea typeface="Arial" panose="020B0604020202020204" pitchFamily="34" charset="0"/>
                <a:sym typeface="Arial" panose="020B0604020202020204" pitchFamily="34" charset="0"/>
              </a:rPr>
              <a:t>some key points of credit counselling are:</a:t>
            </a:r>
            <a:endParaRPr lang="en-US" altLang="zh-CN" sz="1600" b="1">
              <a:solidFill>
                <a:srgbClr val="D10909"/>
              </a:solidFill>
              <a:latin typeface="Arial" panose="020B0604020202020204" pitchFamily="34" charset="0"/>
              <a:ea typeface="Arial" panose="020B0604020202020204" pitchFamily="34" charset="0"/>
              <a:sym typeface="Arial" panose="020B0604020202020204" pitchFamily="34" charset="0"/>
            </a:endParaRPr>
          </a:p>
          <a:p>
            <a:pPr>
              <a:lnSpc>
                <a:spcPct val="150000"/>
              </a:lnSpc>
            </a:pPr>
            <a:endParaRPr lang="zh-CN" altLang="en-US" sz="1400">
              <a:solidFill>
                <a:schemeClr val="accent1">
                  <a:lumMod val="75000"/>
                </a:schemeClr>
              </a:solidFill>
              <a:latin typeface="Arial" panose="020B0604020202020204" pitchFamily="34" charset="0"/>
              <a:ea typeface="+mj-ea"/>
              <a:sym typeface="Arial" panose="020B0604020202020204" pitchFamily="34" charset="0"/>
            </a:endParaRPr>
          </a:p>
          <a:p>
            <a:pPr marL="285750" lvl="0" indent="-285750">
              <a:lnSpc>
                <a:spcPct val="250000"/>
              </a:lnSpc>
              <a:buFont typeface="Arial" panose="020B0604020202020204" pitchFamily="34" charset="0"/>
              <a:buChar char="•"/>
            </a:pPr>
            <a:r>
              <a:rPr lang="en-IN" altLang="zh-CN" sz="1400">
                <a:solidFill>
                  <a:schemeClr val="bg2">
                    <a:lumMod val="10000"/>
                    <a:alpha val="70000"/>
                  </a:schemeClr>
                </a:solidFill>
                <a:latin typeface="Arial" panose="020B0604020202020204" pitchFamily="34" charset="0"/>
                <a:ea typeface="+mj-ea"/>
                <a:sym typeface="Arial" panose="020B0604020202020204" pitchFamily="34" charset="0"/>
              </a:rPr>
              <a:t>1.</a:t>
            </a:r>
            <a:r>
              <a:rPr lang="en-IN" altLang="zh-CN" sz="1400">
                <a:solidFill>
                  <a:schemeClr val="bg2">
                    <a:lumMod val="50000"/>
                    <a:alpha val="70000"/>
                  </a:schemeClr>
                </a:solidFill>
                <a:latin typeface="Arial" panose="020B0604020202020204" pitchFamily="34" charset="0"/>
                <a:ea typeface="+mj-ea"/>
                <a:sym typeface="Arial" panose="020B0604020202020204" pitchFamily="34" charset="0"/>
              </a:rPr>
              <a:t> Financial Assessment</a:t>
            </a:r>
            <a:endParaRPr lang="en-IN" altLang="zh-CN" sz="1400">
              <a:solidFill>
                <a:schemeClr val="bg2">
                  <a:lumMod val="50000"/>
                  <a:alpha val="70000"/>
                </a:schemeClr>
              </a:solidFill>
              <a:latin typeface="Arial" panose="020B0604020202020204" pitchFamily="34" charset="0"/>
              <a:ea typeface="+mj-ea"/>
              <a:sym typeface="Arial" panose="020B0604020202020204" pitchFamily="34" charset="0"/>
            </a:endParaRPr>
          </a:p>
          <a:p>
            <a:pPr marL="285750" indent="-285750">
              <a:lnSpc>
                <a:spcPct val="250000"/>
              </a:lnSpc>
              <a:buFont typeface="Arial" panose="020B0604020202020204" pitchFamily="34" charset="0"/>
              <a:buChar char="•"/>
            </a:pPr>
            <a:r>
              <a:rPr lang="en-IN" altLang="zh-CN" sz="1400">
                <a:solidFill>
                  <a:schemeClr val="bg2">
                    <a:lumMod val="10000"/>
                    <a:alpha val="70000"/>
                  </a:schemeClr>
                </a:solidFill>
                <a:latin typeface="Arial" panose="020B0604020202020204" pitchFamily="34" charset="0"/>
                <a:ea typeface="+mj-ea"/>
                <a:sym typeface="Arial" panose="020B0604020202020204" pitchFamily="34" charset="0"/>
              </a:rPr>
              <a:t>2</a:t>
            </a:r>
            <a:r>
              <a:rPr lang="en-IN" altLang="zh-CN" sz="1400">
                <a:solidFill>
                  <a:schemeClr val="bg2">
                    <a:lumMod val="50000"/>
                    <a:alpha val="70000"/>
                  </a:schemeClr>
                </a:solidFill>
                <a:latin typeface="Arial" panose="020B0604020202020204" pitchFamily="34" charset="0"/>
                <a:ea typeface="+mj-ea"/>
                <a:sym typeface="Arial" panose="020B0604020202020204" pitchFamily="34" charset="0"/>
              </a:rPr>
              <a:t>. Debt analysis</a:t>
            </a:r>
            <a:endParaRPr lang="zh-CN" altLang="en-US" sz="1400">
              <a:solidFill>
                <a:schemeClr val="bg2">
                  <a:lumMod val="50000"/>
                  <a:alpha val="70000"/>
                </a:schemeClr>
              </a:solidFill>
              <a:latin typeface="Arial" panose="020B0604020202020204" pitchFamily="34" charset="0"/>
              <a:ea typeface="+mj-ea"/>
              <a:sym typeface="Arial" panose="020B0604020202020204" pitchFamily="34" charset="0"/>
            </a:endParaRPr>
          </a:p>
          <a:p>
            <a:pPr marL="285750" lvl="0" indent="-285750">
              <a:lnSpc>
                <a:spcPct val="250000"/>
              </a:lnSpc>
              <a:buFont typeface="Arial" panose="020B0604020202020204" pitchFamily="34" charset="0"/>
              <a:buChar char="•"/>
            </a:pPr>
            <a:r>
              <a:rPr lang="en-IN" altLang="zh-CN" sz="1400">
                <a:solidFill>
                  <a:schemeClr val="bg2">
                    <a:lumMod val="10000"/>
                    <a:alpha val="70000"/>
                  </a:schemeClr>
                </a:solidFill>
                <a:latin typeface="Arial" panose="020B0604020202020204" pitchFamily="34" charset="0"/>
                <a:ea typeface="+mj-ea"/>
                <a:sym typeface="Arial" panose="020B0604020202020204" pitchFamily="34" charset="0"/>
              </a:rPr>
              <a:t>3</a:t>
            </a:r>
            <a:r>
              <a:rPr lang="en-IN" altLang="zh-CN" sz="1400">
                <a:solidFill>
                  <a:schemeClr val="bg2">
                    <a:lumMod val="50000"/>
                    <a:alpha val="70000"/>
                  </a:schemeClr>
                </a:solidFill>
                <a:latin typeface="Arial" panose="020B0604020202020204" pitchFamily="34" charset="0"/>
                <a:ea typeface="+mj-ea"/>
                <a:sym typeface="Arial" panose="020B0604020202020204" pitchFamily="34" charset="0"/>
              </a:rPr>
              <a:t>. Budgeting and Financial Planning</a:t>
            </a:r>
            <a:endParaRPr lang="en-IN" altLang="zh-CN" sz="1400">
              <a:solidFill>
                <a:schemeClr val="bg2">
                  <a:lumMod val="50000"/>
                  <a:alpha val="70000"/>
                </a:schemeClr>
              </a:solidFill>
              <a:latin typeface="Arial" panose="020B0604020202020204" pitchFamily="34" charset="0"/>
              <a:ea typeface="+mj-ea"/>
              <a:sym typeface="Arial" panose="020B0604020202020204" pitchFamily="34" charset="0"/>
            </a:endParaRPr>
          </a:p>
          <a:p>
            <a:pPr marL="285750" lvl="0" indent="-285750">
              <a:lnSpc>
                <a:spcPct val="250000"/>
              </a:lnSpc>
              <a:buFont typeface="Arial" panose="020B0604020202020204" pitchFamily="34" charset="0"/>
              <a:buChar char="•"/>
            </a:pPr>
            <a:r>
              <a:rPr lang="en-IN" altLang="zh-CN" sz="1400">
                <a:solidFill>
                  <a:schemeClr val="bg2">
                    <a:lumMod val="10000"/>
                    <a:alpha val="70000"/>
                  </a:schemeClr>
                </a:solidFill>
                <a:latin typeface="Arial" panose="020B0604020202020204" pitchFamily="34" charset="0"/>
                <a:ea typeface="+mj-ea"/>
                <a:sym typeface="Arial" panose="020B0604020202020204" pitchFamily="34" charset="0"/>
              </a:rPr>
              <a:t>4</a:t>
            </a:r>
            <a:r>
              <a:rPr lang="en-IN" altLang="zh-CN" sz="1400">
                <a:solidFill>
                  <a:schemeClr val="bg2">
                    <a:lumMod val="50000"/>
                    <a:alpha val="70000"/>
                  </a:schemeClr>
                </a:solidFill>
                <a:latin typeface="Arial" panose="020B0604020202020204" pitchFamily="34" charset="0"/>
                <a:ea typeface="+mj-ea"/>
                <a:sym typeface="Arial" panose="020B0604020202020204" pitchFamily="34" charset="0"/>
              </a:rPr>
              <a:t>.Debt Management Plan (DMP)</a:t>
            </a:r>
            <a:endParaRPr lang="en-IN" altLang="zh-CN" sz="1400">
              <a:solidFill>
                <a:schemeClr val="bg2">
                  <a:lumMod val="50000"/>
                  <a:alpha val="70000"/>
                </a:schemeClr>
              </a:solidFill>
              <a:latin typeface="Arial" panose="020B0604020202020204" pitchFamily="34" charset="0"/>
              <a:ea typeface="+mj-ea"/>
              <a:sym typeface="Arial" panose="020B0604020202020204" pitchFamily="34" charset="0"/>
            </a:endParaRPr>
          </a:p>
          <a:p>
            <a:pPr marL="285750" lvl="0" indent="-285750">
              <a:lnSpc>
                <a:spcPct val="250000"/>
              </a:lnSpc>
              <a:buFont typeface="Arial" panose="020B0604020202020204" pitchFamily="34" charset="0"/>
              <a:buChar char="•"/>
            </a:pPr>
            <a:r>
              <a:rPr lang="en-IN" altLang="en-US" sz="1400">
                <a:solidFill>
                  <a:schemeClr val="bg2">
                    <a:lumMod val="10000"/>
                    <a:alpha val="70000"/>
                  </a:schemeClr>
                </a:solidFill>
                <a:latin typeface="Arial" panose="020B0604020202020204" pitchFamily="34" charset="0"/>
                <a:ea typeface="Arial" panose="020B0604020202020204" pitchFamily="34" charset="0"/>
                <a:sym typeface="Arial" panose="020B0604020202020204" pitchFamily="34" charset="0"/>
              </a:rPr>
              <a:t>5</a:t>
            </a:r>
            <a:r>
              <a:rPr lang="en-IN" altLang="en-US" sz="1400">
                <a:solidFill>
                  <a:schemeClr val="bg2">
                    <a:lumMod val="50000"/>
                    <a:alpha val="70000"/>
                  </a:schemeClr>
                </a:solidFill>
                <a:latin typeface="Arial" panose="020B0604020202020204" pitchFamily="34" charset="0"/>
                <a:ea typeface="Arial" panose="020B0604020202020204" pitchFamily="34" charset="0"/>
                <a:sym typeface="Arial" panose="020B0604020202020204" pitchFamily="34" charset="0"/>
              </a:rPr>
              <a:t>.Credit counseling offers financial education and helps improve credit     scores, consolidate debts, and negotiate with creditors.</a:t>
            </a:r>
            <a:endParaRPr lang="en-US" altLang="zh-CN" sz="1400">
              <a:solidFill>
                <a:schemeClr val="bg2">
                  <a:lumMod val="50000"/>
                  <a:alpha val="70000"/>
                </a:schemeClr>
              </a:solidFill>
              <a:latin typeface="Arial" panose="020B0604020202020204" pitchFamily="34" charset="0"/>
              <a:ea typeface="Arial" panose="020B0604020202020204" pitchFamily="34" charset="0"/>
              <a:sym typeface="Arial" panose="020B0604020202020204" pitchFamily="34" charset="0"/>
            </a:endParaRPr>
          </a:p>
        </p:txBody>
      </p:sp>
      <p:pic>
        <p:nvPicPr>
          <p:cNvPr id="6" name="图片 5" descr="图片包含 人员, 男士, 室内, 墙壁&#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6385" y="1768475"/>
            <a:ext cx="5327650" cy="4130040"/>
          </a:xfrm>
          <a:prstGeom prst="rect">
            <a:avLst/>
          </a:prstGeom>
        </p:spPr>
      </p:pic>
    </p:spTree>
    <p:custDataLst>
      <p:tags r:id="rId2"/>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prestig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椭圆 42"/>
          <p:cNvSpPr/>
          <p:nvPr/>
        </p:nvSpPr>
        <p:spPr>
          <a:xfrm>
            <a:off x="4337437" y="2176124"/>
            <a:ext cx="3387250" cy="3387250"/>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sym typeface="Arial" panose="020B0604020202020204" pitchFamily="34" charset="0"/>
            </a:endParaRPr>
          </a:p>
        </p:txBody>
      </p:sp>
      <p:sp>
        <p:nvSpPr>
          <p:cNvPr id="2" name="标题 1"/>
          <p:cNvSpPr>
            <a:spLocks noGrp="1"/>
          </p:cNvSpPr>
          <p:nvPr>
            <p:ph type="title"/>
          </p:nvPr>
        </p:nvSpPr>
        <p:spPr>
          <a:xfrm>
            <a:off x="206120" y="365125"/>
            <a:ext cx="11160000" cy="644525"/>
          </a:xfrm>
        </p:spPr>
        <p:txBody>
          <a:bodyPr/>
          <a:lstStyle/>
          <a:p>
            <a:r>
              <a:rPr lang="en-IN" altLang="en-US" dirty="0">
                <a:latin typeface="Arial" panose="020B0604020202020204" pitchFamily="34" charset="0"/>
                <a:ea typeface="Arial" panose="020B0604020202020204" pitchFamily="34" charset="0"/>
                <a:sym typeface="Arial" panose="020B0604020202020204" pitchFamily="34" charset="0"/>
              </a:rPr>
              <a:t>HOW CAN WE MASTER DEBT MANAGEMENT</a:t>
            </a:r>
            <a:endParaRPr lang="en-IN" altLang="en-US" dirty="0">
              <a:latin typeface="Arial" panose="020B0604020202020204" pitchFamily="34" charset="0"/>
              <a:ea typeface="Arial" panose="020B0604020202020204" pitchFamily="34" charset="0"/>
              <a:sym typeface="Arial" panose="020B0604020202020204" pitchFamily="34" charset="0"/>
            </a:endParaRPr>
          </a:p>
        </p:txBody>
      </p:sp>
      <p:sp>
        <p:nvSpPr>
          <p:cNvPr id="61" name="矩形 60"/>
          <p:cNvSpPr/>
          <p:nvPr/>
        </p:nvSpPr>
        <p:spPr>
          <a:xfrm>
            <a:off x="1523942" y="2709479"/>
            <a:ext cx="2005038" cy="414020"/>
          </a:xfrm>
          <a:prstGeom prst="rect">
            <a:avLst/>
          </a:prstGeom>
        </p:spPr>
        <p:txBody>
          <a:bodyPr wrap="square">
            <a:spAutoFit/>
          </a:bodyPr>
          <a:lstStyle/>
          <a:p>
            <a:pPr algn="r">
              <a:lnSpc>
                <a:spcPct val="150000"/>
              </a:lnSpc>
              <a:spcAft>
                <a:spcPts val="600"/>
              </a:spcAft>
            </a:pPr>
            <a:r>
              <a:rPr lang="en-IN" altLang="en-US" sz="1400" b="1">
                <a:solidFill>
                  <a:srgbClr val="D10909"/>
                </a:solidFill>
                <a:latin typeface="Arial" panose="020B0604020202020204" pitchFamily="34" charset="0"/>
                <a:ea typeface="Arial" panose="020B0604020202020204" pitchFamily="34" charset="0"/>
                <a:sym typeface="Arial" panose="020B0604020202020204" pitchFamily="34" charset="0"/>
              </a:rPr>
              <a:t>Set Clear Goals</a:t>
            </a:r>
            <a:endParaRPr lang="en-IN" altLang="en-US" sz="1400" b="1">
              <a:solidFill>
                <a:srgbClr val="D10909"/>
              </a:solidFill>
              <a:latin typeface="Arial" panose="020B0604020202020204" pitchFamily="34" charset="0"/>
              <a:ea typeface="Arial" panose="020B0604020202020204" pitchFamily="34" charset="0"/>
              <a:sym typeface="Arial" panose="020B0604020202020204" pitchFamily="34" charset="0"/>
            </a:endParaRPr>
          </a:p>
        </p:txBody>
      </p:sp>
      <p:sp>
        <p:nvSpPr>
          <p:cNvPr id="66" name="矩形 65"/>
          <p:cNvSpPr/>
          <p:nvPr/>
        </p:nvSpPr>
        <p:spPr>
          <a:xfrm>
            <a:off x="7361388" y="1629748"/>
            <a:ext cx="2220394" cy="1106805"/>
          </a:xfrm>
          <a:prstGeom prst="rect">
            <a:avLst/>
          </a:prstGeom>
        </p:spPr>
        <p:txBody>
          <a:bodyPr wrap="square">
            <a:spAutoFit/>
          </a:bodyPr>
          <a:lstStyle/>
          <a:p>
            <a:pPr lvl="0" algn="r" fontAlgn="base">
              <a:lnSpc>
                <a:spcPct val="150000"/>
              </a:lnSpc>
              <a:spcBef>
                <a:spcPct val="0"/>
              </a:spcBef>
              <a:spcAft>
                <a:spcPct val="0"/>
              </a:spcAft>
              <a:defRPr/>
            </a:pPr>
            <a:r>
              <a:rPr lang="zh-CN" altLang="en-US" sz="1100">
                <a:solidFill>
                  <a:schemeClr val="bg1">
                    <a:lumMod val="65000"/>
                  </a:schemeClr>
                </a:solidFill>
                <a:latin typeface="Arial" panose="020B0604020202020204" pitchFamily="34" charset="0"/>
                <a:sym typeface="Arial" panose="020B0604020202020204" pitchFamily="34" charset="0"/>
              </a:rPr>
              <a:t>Start by understanding your</a:t>
            </a:r>
            <a:r>
              <a:rPr lang="en-IN" altLang="zh-CN" sz="1100">
                <a:solidFill>
                  <a:schemeClr val="bg1">
                    <a:lumMod val="65000"/>
                  </a:schemeClr>
                </a:solidFill>
                <a:latin typeface="Arial" panose="020B0604020202020204" pitchFamily="34" charset="0"/>
                <a:sym typeface="Arial" panose="020B0604020202020204" pitchFamily="34" charset="0"/>
              </a:rPr>
              <a:t> </a:t>
            </a:r>
            <a:r>
              <a:rPr lang="zh-CN" altLang="en-US" sz="1100">
                <a:solidFill>
                  <a:schemeClr val="bg1">
                    <a:lumMod val="65000"/>
                  </a:schemeClr>
                </a:solidFill>
                <a:latin typeface="Arial" panose="020B0604020202020204" pitchFamily="34" charset="0"/>
                <a:sym typeface="Arial" panose="020B0604020202020204" pitchFamily="34" charset="0"/>
              </a:rPr>
              <a:t>current financial position, including your total debt, interest rates, and monthly obligations.</a:t>
            </a:r>
            <a:endParaRPr lang="zh-CN" altLang="en-US" sz="1100">
              <a:solidFill>
                <a:schemeClr val="bg1">
                  <a:lumMod val="65000"/>
                </a:schemeClr>
              </a:solidFill>
              <a:latin typeface="Arial" panose="020B0604020202020204" pitchFamily="34" charset="0"/>
              <a:sym typeface="Arial" panose="020B0604020202020204" pitchFamily="34" charset="0"/>
            </a:endParaRPr>
          </a:p>
        </p:txBody>
      </p:sp>
      <p:sp>
        <p:nvSpPr>
          <p:cNvPr id="56" name="矩形 55"/>
          <p:cNvSpPr/>
          <p:nvPr/>
        </p:nvSpPr>
        <p:spPr>
          <a:xfrm>
            <a:off x="6506845" y="1250315"/>
            <a:ext cx="2738755" cy="414020"/>
          </a:xfrm>
          <a:prstGeom prst="rect">
            <a:avLst/>
          </a:prstGeom>
        </p:spPr>
        <p:txBody>
          <a:bodyPr wrap="square">
            <a:spAutoFit/>
          </a:bodyPr>
          <a:lstStyle/>
          <a:p>
            <a:pPr>
              <a:lnSpc>
                <a:spcPct val="150000"/>
              </a:lnSpc>
              <a:spcAft>
                <a:spcPts val="600"/>
              </a:spcAft>
            </a:pPr>
            <a:r>
              <a:rPr lang="en-IN" altLang="en-US" sz="1400" b="1">
                <a:solidFill>
                  <a:srgbClr val="D10909"/>
                </a:solidFill>
                <a:latin typeface="Arial" panose="020B0604020202020204" pitchFamily="34" charset="0"/>
                <a:ea typeface="Arial" panose="020B0604020202020204" pitchFamily="34" charset="0"/>
                <a:sym typeface="Arial" panose="020B0604020202020204" pitchFamily="34" charset="0"/>
              </a:rPr>
              <a:t>Acess your financial situation</a:t>
            </a:r>
            <a:endParaRPr lang="en-IN" altLang="en-US" sz="1400" b="1">
              <a:solidFill>
                <a:srgbClr val="D10909"/>
              </a:solidFill>
              <a:latin typeface="Arial" panose="020B0604020202020204" pitchFamily="34" charset="0"/>
              <a:ea typeface="Arial" panose="020B0604020202020204" pitchFamily="34" charset="0"/>
              <a:sym typeface="Arial" panose="020B0604020202020204" pitchFamily="34" charset="0"/>
            </a:endParaRPr>
          </a:p>
        </p:txBody>
      </p:sp>
      <p:sp>
        <p:nvSpPr>
          <p:cNvPr id="38" name="矩形 37"/>
          <p:cNvSpPr/>
          <p:nvPr/>
        </p:nvSpPr>
        <p:spPr>
          <a:xfrm>
            <a:off x="8443405" y="2886713"/>
            <a:ext cx="2556841" cy="414020"/>
          </a:xfrm>
          <a:prstGeom prst="rect">
            <a:avLst/>
          </a:prstGeom>
        </p:spPr>
        <p:txBody>
          <a:bodyPr wrap="square">
            <a:spAutoFit/>
          </a:bodyPr>
          <a:lstStyle/>
          <a:p>
            <a:pPr>
              <a:lnSpc>
                <a:spcPct val="150000"/>
              </a:lnSpc>
              <a:spcAft>
                <a:spcPts val="600"/>
              </a:spcAft>
            </a:pPr>
            <a:r>
              <a:rPr lang="en-IN" altLang="en-US" sz="1400" b="1">
                <a:solidFill>
                  <a:srgbClr val="D10909"/>
                </a:solidFill>
                <a:latin typeface="Arial" panose="020B0604020202020204" pitchFamily="34" charset="0"/>
                <a:ea typeface="Arial" panose="020B0604020202020204" pitchFamily="34" charset="0"/>
                <a:sym typeface="Arial" panose="020B0604020202020204" pitchFamily="34" charset="0"/>
              </a:rPr>
              <a:t>Create a budget</a:t>
            </a:r>
            <a:endParaRPr lang="en-IN" altLang="en-US" sz="1400" b="1">
              <a:solidFill>
                <a:srgbClr val="D10909"/>
              </a:solidFill>
              <a:latin typeface="Arial" panose="020B0604020202020204" pitchFamily="34" charset="0"/>
              <a:ea typeface="Arial" panose="020B0604020202020204" pitchFamily="34" charset="0"/>
              <a:sym typeface="Arial" panose="020B0604020202020204" pitchFamily="34" charset="0"/>
            </a:endParaRPr>
          </a:p>
        </p:txBody>
      </p:sp>
      <p:sp>
        <p:nvSpPr>
          <p:cNvPr id="63" name="椭圆 62"/>
          <p:cNvSpPr/>
          <p:nvPr/>
        </p:nvSpPr>
        <p:spPr>
          <a:xfrm>
            <a:off x="5359318" y="1402052"/>
            <a:ext cx="1147322" cy="1147322"/>
          </a:xfrm>
          <a:prstGeom prst="ellipse">
            <a:avLst/>
          </a:prstGeom>
          <a:solidFill>
            <a:srgbClr val="D10909"/>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sym typeface="Arial" panose="020B0604020202020204" pitchFamily="34" charset="0"/>
            </a:endParaRPr>
          </a:p>
        </p:txBody>
      </p:sp>
      <p:sp>
        <p:nvSpPr>
          <p:cNvPr id="40" name="椭圆 39"/>
          <p:cNvSpPr/>
          <p:nvPr/>
        </p:nvSpPr>
        <p:spPr>
          <a:xfrm>
            <a:off x="7232967" y="2757975"/>
            <a:ext cx="1118154" cy="1147322"/>
          </a:xfrm>
          <a:prstGeom prst="ellipse">
            <a:avLst/>
          </a:prstGeom>
          <a:solidFill>
            <a:srgbClr val="D10909"/>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Arial" panose="020B0604020202020204" pitchFamily="34" charset="0"/>
              <a:sym typeface="Arial" panose="020B0604020202020204" pitchFamily="34" charset="0"/>
            </a:endParaRPr>
          </a:p>
        </p:txBody>
      </p:sp>
      <p:sp>
        <p:nvSpPr>
          <p:cNvPr id="68" name="椭圆 67"/>
          <p:cNvSpPr/>
          <p:nvPr/>
        </p:nvSpPr>
        <p:spPr>
          <a:xfrm>
            <a:off x="4189366" y="4722813"/>
            <a:ext cx="1147322" cy="1147322"/>
          </a:xfrm>
          <a:prstGeom prst="ellipse">
            <a:avLst/>
          </a:prstGeom>
          <a:solidFill>
            <a:srgbClr val="D10909"/>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sym typeface="Arial" panose="020B0604020202020204" pitchFamily="34" charset="0"/>
            </a:endParaRPr>
          </a:p>
        </p:txBody>
      </p:sp>
      <p:sp>
        <p:nvSpPr>
          <p:cNvPr id="58" name="椭圆 57"/>
          <p:cNvSpPr/>
          <p:nvPr/>
        </p:nvSpPr>
        <p:spPr>
          <a:xfrm>
            <a:off x="3612150" y="2693399"/>
            <a:ext cx="1147322" cy="1147322"/>
          </a:xfrm>
          <a:prstGeom prst="ellipse">
            <a:avLst/>
          </a:prstGeom>
          <a:solidFill>
            <a:srgbClr val="D10909"/>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sym typeface="Arial" panose="020B0604020202020204" pitchFamily="34" charset="0"/>
            </a:endParaRPr>
          </a:p>
        </p:txBody>
      </p:sp>
      <p:sp>
        <p:nvSpPr>
          <p:cNvPr id="25" name="矩形 24"/>
          <p:cNvSpPr/>
          <p:nvPr/>
        </p:nvSpPr>
        <p:spPr>
          <a:xfrm>
            <a:off x="8443404" y="3320963"/>
            <a:ext cx="2556841" cy="1106805"/>
          </a:xfrm>
          <a:prstGeom prst="rect">
            <a:avLst/>
          </a:prstGeom>
        </p:spPr>
        <p:txBody>
          <a:bodyPr wrap="square">
            <a:spAutoFit/>
          </a:bodyPr>
          <a:lstStyle/>
          <a:p>
            <a:pPr lvl="0" fontAlgn="base">
              <a:lnSpc>
                <a:spcPct val="150000"/>
              </a:lnSpc>
              <a:spcBef>
                <a:spcPct val="0"/>
              </a:spcBef>
              <a:spcAft>
                <a:spcPct val="0"/>
              </a:spcAft>
              <a:defRPr/>
            </a:pPr>
            <a:r>
              <a:rPr lang="zh-CN" altLang="en-US" sz="1100">
                <a:solidFill>
                  <a:schemeClr val="bg1">
                    <a:lumMod val="65000"/>
                  </a:schemeClr>
                </a:solidFill>
                <a:latin typeface="Arial" panose="020B0604020202020204" pitchFamily="34" charset="0"/>
                <a:sym typeface="Arial" panose="020B0604020202020204" pitchFamily="34" charset="0"/>
              </a:rPr>
              <a:t>Develop a realistic budget that outlines your income, expenses, and debt payments. A budget helps you allocate funds for debt reduction.</a:t>
            </a:r>
            <a:endParaRPr lang="zh-CN" altLang="en-US" sz="1100">
              <a:solidFill>
                <a:schemeClr val="bg1">
                  <a:lumMod val="65000"/>
                </a:schemeClr>
              </a:solidFill>
              <a:latin typeface="Arial" panose="020B0604020202020204" pitchFamily="34" charset="0"/>
              <a:sym typeface="Arial" panose="020B0604020202020204" pitchFamily="34" charset="0"/>
            </a:endParaRPr>
          </a:p>
        </p:txBody>
      </p:sp>
      <p:sp>
        <p:nvSpPr>
          <p:cNvPr id="28" name="矩形 27"/>
          <p:cNvSpPr/>
          <p:nvPr/>
        </p:nvSpPr>
        <p:spPr>
          <a:xfrm>
            <a:off x="1347037" y="5325042"/>
            <a:ext cx="2802685" cy="1360805"/>
          </a:xfrm>
          <a:prstGeom prst="rect">
            <a:avLst/>
          </a:prstGeom>
        </p:spPr>
        <p:txBody>
          <a:bodyPr wrap="square">
            <a:spAutoFit/>
          </a:bodyPr>
          <a:lstStyle/>
          <a:p>
            <a:pPr lvl="0" algn="r" fontAlgn="base">
              <a:lnSpc>
                <a:spcPct val="150000"/>
              </a:lnSpc>
              <a:spcBef>
                <a:spcPct val="0"/>
              </a:spcBef>
              <a:spcAft>
                <a:spcPct val="0"/>
              </a:spcAft>
              <a:defRPr/>
            </a:pPr>
            <a:r>
              <a:rPr lang="zh-CN" altLang="en-US" sz="1100">
                <a:solidFill>
                  <a:schemeClr val="bg1">
                    <a:lumMod val="65000"/>
                  </a:schemeClr>
                </a:solidFill>
                <a:latin typeface="Arial" panose="020B0604020202020204" pitchFamily="34" charset="0"/>
                <a:sym typeface="Arial" panose="020B0604020202020204" pitchFamily="34" charset="0"/>
              </a:rPr>
              <a:t>Trim unnecessary expenses to free up more money for debt payments. This might involve cutting non-essential spending and finding ways to save on everyday costs.</a:t>
            </a:r>
            <a:endParaRPr lang="zh-CN" altLang="en-US" sz="1100">
              <a:solidFill>
                <a:schemeClr val="bg1">
                  <a:lumMod val="65000"/>
                </a:schemeClr>
              </a:solidFill>
              <a:latin typeface="Arial" panose="020B0604020202020204" pitchFamily="34" charset="0"/>
              <a:sym typeface="Arial" panose="020B0604020202020204" pitchFamily="34" charset="0"/>
            </a:endParaRPr>
          </a:p>
        </p:txBody>
      </p:sp>
      <p:sp>
        <p:nvSpPr>
          <p:cNvPr id="29" name="矩形 28"/>
          <p:cNvSpPr/>
          <p:nvPr/>
        </p:nvSpPr>
        <p:spPr>
          <a:xfrm>
            <a:off x="1614166" y="4927019"/>
            <a:ext cx="2556841" cy="414020"/>
          </a:xfrm>
          <a:prstGeom prst="rect">
            <a:avLst/>
          </a:prstGeom>
        </p:spPr>
        <p:txBody>
          <a:bodyPr wrap="square">
            <a:spAutoFit/>
          </a:bodyPr>
          <a:lstStyle/>
          <a:p>
            <a:pPr algn="r">
              <a:lnSpc>
                <a:spcPct val="150000"/>
              </a:lnSpc>
              <a:spcAft>
                <a:spcPts val="600"/>
              </a:spcAft>
            </a:pPr>
            <a:r>
              <a:rPr lang="en-IN" altLang="en-US" sz="1400" b="1">
                <a:solidFill>
                  <a:srgbClr val="D10909"/>
                </a:solidFill>
                <a:latin typeface="Arial" panose="020B0604020202020204" pitchFamily="34" charset="0"/>
                <a:ea typeface="Arial" panose="020B0604020202020204" pitchFamily="34" charset="0"/>
                <a:sym typeface="Arial" panose="020B0604020202020204" pitchFamily="34" charset="0"/>
              </a:rPr>
              <a:t>Reduce Expenses</a:t>
            </a:r>
            <a:endParaRPr lang="en-IN" altLang="en-US" sz="1400" b="1">
              <a:solidFill>
                <a:srgbClr val="D10909"/>
              </a:solidFill>
              <a:latin typeface="Arial" panose="020B0604020202020204" pitchFamily="34" charset="0"/>
              <a:ea typeface="Arial" panose="020B0604020202020204" pitchFamily="34" charset="0"/>
              <a:sym typeface="Arial" panose="020B0604020202020204" pitchFamily="34" charset="0"/>
            </a:endParaRPr>
          </a:p>
        </p:txBody>
      </p:sp>
      <p:sp>
        <p:nvSpPr>
          <p:cNvPr id="30" name="矩形 29"/>
          <p:cNvSpPr/>
          <p:nvPr/>
        </p:nvSpPr>
        <p:spPr>
          <a:xfrm>
            <a:off x="955802" y="3123978"/>
            <a:ext cx="2556841" cy="1106805"/>
          </a:xfrm>
          <a:prstGeom prst="rect">
            <a:avLst/>
          </a:prstGeom>
        </p:spPr>
        <p:txBody>
          <a:bodyPr wrap="square">
            <a:spAutoFit/>
          </a:bodyPr>
          <a:lstStyle/>
          <a:p>
            <a:pPr lvl="0" algn="r" fontAlgn="base">
              <a:lnSpc>
                <a:spcPct val="150000"/>
              </a:lnSpc>
              <a:spcBef>
                <a:spcPct val="0"/>
              </a:spcBef>
              <a:spcAft>
                <a:spcPct val="0"/>
              </a:spcAft>
              <a:defRPr/>
            </a:pPr>
            <a:r>
              <a:rPr lang="zh-CN" altLang="en-US" sz="1100">
                <a:solidFill>
                  <a:schemeClr val="bg1">
                    <a:lumMod val="65000"/>
                  </a:schemeClr>
                </a:solidFill>
                <a:latin typeface="Arial" panose="020B0604020202020204" pitchFamily="34" charset="0"/>
                <a:sym typeface="Arial" panose="020B0604020202020204" pitchFamily="34" charset="0"/>
              </a:rPr>
              <a:t>Define specific, achievable goals for debt reduction. Having clear objectives can motivate and guide your debt management efforts.</a:t>
            </a:r>
            <a:endParaRPr lang="zh-CN" altLang="en-US" sz="1100">
              <a:solidFill>
                <a:schemeClr val="bg1">
                  <a:lumMod val="65000"/>
                </a:schemeClr>
              </a:solidFill>
              <a:latin typeface="Arial" panose="020B0604020202020204" pitchFamily="34" charset="0"/>
              <a:sym typeface="Arial" panose="020B0604020202020204" pitchFamily="34" charset="0"/>
            </a:endParaRPr>
          </a:p>
        </p:txBody>
      </p:sp>
      <p:sp>
        <p:nvSpPr>
          <p:cNvPr id="31" name="Freeform 92"/>
          <p:cNvSpPr>
            <a:spLocks noEditPoints="1"/>
          </p:cNvSpPr>
          <p:nvPr/>
        </p:nvSpPr>
        <p:spPr bwMode="auto">
          <a:xfrm>
            <a:off x="7536491" y="3151641"/>
            <a:ext cx="521061" cy="412873"/>
          </a:xfrm>
          <a:custGeom>
            <a:avLst/>
            <a:gdLst>
              <a:gd name="T0" fmla="*/ 359 w 1018"/>
              <a:gd name="T1" fmla="*/ 20 h 890"/>
              <a:gd name="T2" fmla="*/ 186 w 1018"/>
              <a:gd name="T3" fmla="*/ 102 h 890"/>
              <a:gd name="T4" fmla="*/ 62 w 1018"/>
              <a:gd name="T5" fmla="*/ 233 h 890"/>
              <a:gd name="T6" fmla="*/ 3 w 1018"/>
              <a:gd name="T7" fmla="*/ 400 h 890"/>
              <a:gd name="T8" fmla="*/ 16 w 1018"/>
              <a:gd name="T9" fmla="*/ 557 h 890"/>
              <a:gd name="T10" fmla="*/ 102 w 1018"/>
              <a:gd name="T11" fmla="*/ 711 h 890"/>
              <a:gd name="T12" fmla="*/ 246 w 1018"/>
              <a:gd name="T13" fmla="*/ 826 h 890"/>
              <a:gd name="T14" fmla="*/ 433 w 1018"/>
              <a:gd name="T15" fmla="*/ 885 h 890"/>
              <a:gd name="T16" fmla="*/ 612 w 1018"/>
              <a:gd name="T17" fmla="*/ 882 h 890"/>
              <a:gd name="T18" fmla="*/ 794 w 1018"/>
              <a:gd name="T19" fmla="*/ 814 h 890"/>
              <a:gd name="T20" fmla="*/ 931 w 1018"/>
              <a:gd name="T21" fmla="*/ 694 h 890"/>
              <a:gd name="T22" fmla="*/ 1008 w 1018"/>
              <a:gd name="T23" fmla="*/ 535 h 890"/>
              <a:gd name="T24" fmla="*/ 1013 w 1018"/>
              <a:gd name="T25" fmla="*/ 378 h 890"/>
              <a:gd name="T26" fmla="*/ 944 w 1018"/>
              <a:gd name="T27" fmla="*/ 214 h 890"/>
              <a:gd name="T28" fmla="*/ 813 w 1018"/>
              <a:gd name="T29" fmla="*/ 89 h 890"/>
              <a:gd name="T30" fmla="*/ 636 w 1018"/>
              <a:gd name="T31" fmla="*/ 14 h 890"/>
              <a:gd name="T32" fmla="*/ 330 w 1018"/>
              <a:gd name="T33" fmla="*/ 96 h 890"/>
              <a:gd name="T34" fmla="*/ 230 w 1018"/>
              <a:gd name="T35" fmla="*/ 149 h 890"/>
              <a:gd name="T36" fmla="*/ 195 w 1018"/>
              <a:gd name="T37" fmla="*/ 204 h 890"/>
              <a:gd name="T38" fmla="*/ 234 w 1018"/>
              <a:gd name="T39" fmla="*/ 321 h 890"/>
              <a:gd name="T40" fmla="*/ 71 w 1018"/>
              <a:gd name="T41" fmla="*/ 382 h 890"/>
              <a:gd name="T42" fmla="*/ 117 w 1018"/>
              <a:gd name="T43" fmla="*/ 266 h 890"/>
              <a:gd name="T44" fmla="*/ 224 w 1018"/>
              <a:gd name="T45" fmla="*/ 477 h 890"/>
              <a:gd name="T46" fmla="*/ 249 w 1018"/>
              <a:gd name="T47" fmla="*/ 634 h 890"/>
              <a:gd name="T48" fmla="*/ 155 w 1018"/>
              <a:gd name="T49" fmla="*/ 675 h 890"/>
              <a:gd name="T50" fmla="*/ 88 w 1018"/>
              <a:gd name="T51" fmla="*/ 569 h 890"/>
              <a:gd name="T52" fmla="*/ 230 w 1018"/>
              <a:gd name="T53" fmla="*/ 741 h 890"/>
              <a:gd name="T54" fmla="*/ 330 w 1018"/>
              <a:gd name="T55" fmla="*/ 794 h 890"/>
              <a:gd name="T56" fmla="*/ 478 w 1018"/>
              <a:gd name="T57" fmla="*/ 822 h 890"/>
              <a:gd name="T58" fmla="*/ 385 w 1018"/>
              <a:gd name="T59" fmla="*/ 760 h 890"/>
              <a:gd name="T60" fmla="*/ 478 w 1018"/>
              <a:gd name="T61" fmla="*/ 669 h 890"/>
              <a:gd name="T62" fmla="*/ 335 w 1018"/>
              <a:gd name="T63" fmla="*/ 626 h 890"/>
              <a:gd name="T64" fmla="*/ 291 w 1018"/>
              <a:gd name="T65" fmla="*/ 518 h 890"/>
              <a:gd name="T66" fmla="*/ 289 w 1018"/>
              <a:gd name="T67" fmla="*/ 393 h 890"/>
              <a:gd name="T68" fmla="*/ 317 w 1018"/>
              <a:gd name="T69" fmla="*/ 258 h 890"/>
              <a:gd name="T70" fmla="*/ 478 w 1018"/>
              <a:gd name="T71" fmla="*/ 221 h 890"/>
              <a:gd name="T72" fmla="*/ 385 w 1018"/>
              <a:gd name="T73" fmla="*/ 131 h 890"/>
              <a:gd name="T74" fmla="*/ 478 w 1018"/>
              <a:gd name="T75" fmla="*/ 69 h 890"/>
              <a:gd name="T76" fmla="*/ 785 w 1018"/>
              <a:gd name="T77" fmla="*/ 321 h 890"/>
              <a:gd name="T78" fmla="*/ 823 w 1018"/>
              <a:gd name="T79" fmla="*/ 204 h 890"/>
              <a:gd name="T80" fmla="*/ 910 w 1018"/>
              <a:gd name="T81" fmla="*/ 280 h 890"/>
              <a:gd name="T82" fmla="*/ 951 w 1018"/>
              <a:gd name="T83" fmla="*/ 398 h 890"/>
              <a:gd name="T84" fmla="*/ 728 w 1018"/>
              <a:gd name="T85" fmla="*/ 154 h 890"/>
              <a:gd name="T86" fmla="*/ 790 w 1018"/>
              <a:gd name="T87" fmla="*/ 149 h 890"/>
              <a:gd name="T88" fmla="*/ 590 w 1018"/>
              <a:gd name="T89" fmla="*/ 91 h 890"/>
              <a:gd name="T90" fmla="*/ 645 w 1018"/>
              <a:gd name="T91" fmla="*/ 207 h 890"/>
              <a:gd name="T92" fmla="*/ 625 w 1018"/>
              <a:gd name="T93" fmla="*/ 277 h 890"/>
              <a:gd name="T94" fmla="*/ 721 w 1018"/>
              <a:gd name="T95" fmla="*/ 332 h 890"/>
              <a:gd name="T96" fmla="*/ 731 w 1018"/>
              <a:gd name="T97" fmla="*/ 477 h 890"/>
              <a:gd name="T98" fmla="*/ 708 w 1018"/>
              <a:gd name="T99" fmla="*/ 615 h 890"/>
              <a:gd name="T100" fmla="*/ 541 w 1018"/>
              <a:gd name="T101" fmla="*/ 477 h 890"/>
              <a:gd name="T102" fmla="*/ 678 w 1018"/>
              <a:gd name="T103" fmla="*/ 692 h 890"/>
              <a:gd name="T104" fmla="*/ 571 w 1018"/>
              <a:gd name="T105" fmla="*/ 811 h 890"/>
              <a:gd name="T106" fmla="*/ 716 w 1018"/>
              <a:gd name="T107" fmla="*/ 756 h 890"/>
              <a:gd name="T108" fmla="*/ 742 w 1018"/>
              <a:gd name="T109" fmla="*/ 770 h 890"/>
              <a:gd name="T110" fmla="*/ 785 w 1018"/>
              <a:gd name="T111" fmla="*/ 664 h 890"/>
              <a:gd name="T112" fmla="*/ 791 w 1018"/>
              <a:gd name="T113" fmla="*/ 525 h 890"/>
              <a:gd name="T114" fmla="*/ 941 w 1018"/>
              <a:gd name="T115" fmla="*/ 538 h 890"/>
              <a:gd name="T116" fmla="*/ 884 w 1018"/>
              <a:gd name="T117" fmla="*/ 650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8" h="890">
                <a:moveTo>
                  <a:pt x="510" y="0"/>
                </a:moveTo>
                <a:lnTo>
                  <a:pt x="510" y="0"/>
                </a:lnTo>
                <a:lnTo>
                  <a:pt x="483" y="1"/>
                </a:lnTo>
                <a:lnTo>
                  <a:pt x="457" y="2"/>
                </a:lnTo>
                <a:lnTo>
                  <a:pt x="433" y="5"/>
                </a:lnTo>
                <a:lnTo>
                  <a:pt x="407" y="8"/>
                </a:lnTo>
                <a:lnTo>
                  <a:pt x="382" y="14"/>
                </a:lnTo>
                <a:lnTo>
                  <a:pt x="359" y="20"/>
                </a:lnTo>
                <a:lnTo>
                  <a:pt x="335" y="27"/>
                </a:lnTo>
                <a:lnTo>
                  <a:pt x="311" y="35"/>
                </a:lnTo>
                <a:lnTo>
                  <a:pt x="289" y="44"/>
                </a:lnTo>
                <a:lnTo>
                  <a:pt x="267" y="54"/>
                </a:lnTo>
                <a:lnTo>
                  <a:pt x="246" y="64"/>
                </a:lnTo>
                <a:lnTo>
                  <a:pt x="225" y="76"/>
                </a:lnTo>
                <a:lnTo>
                  <a:pt x="205" y="89"/>
                </a:lnTo>
                <a:lnTo>
                  <a:pt x="186" y="102"/>
                </a:lnTo>
                <a:lnTo>
                  <a:pt x="168" y="116"/>
                </a:lnTo>
                <a:lnTo>
                  <a:pt x="150" y="131"/>
                </a:lnTo>
                <a:lnTo>
                  <a:pt x="133" y="146"/>
                </a:lnTo>
                <a:lnTo>
                  <a:pt x="117" y="162"/>
                </a:lnTo>
                <a:lnTo>
                  <a:pt x="102" y="179"/>
                </a:lnTo>
                <a:lnTo>
                  <a:pt x="88" y="196"/>
                </a:lnTo>
                <a:lnTo>
                  <a:pt x="74" y="214"/>
                </a:lnTo>
                <a:lnTo>
                  <a:pt x="62" y="233"/>
                </a:lnTo>
                <a:lnTo>
                  <a:pt x="51" y="252"/>
                </a:lnTo>
                <a:lnTo>
                  <a:pt x="41" y="272"/>
                </a:lnTo>
                <a:lnTo>
                  <a:pt x="31" y="292"/>
                </a:lnTo>
                <a:lnTo>
                  <a:pt x="24" y="313"/>
                </a:lnTo>
                <a:lnTo>
                  <a:pt x="16" y="334"/>
                </a:lnTo>
                <a:lnTo>
                  <a:pt x="11" y="355"/>
                </a:lnTo>
                <a:lnTo>
                  <a:pt x="7" y="378"/>
                </a:lnTo>
                <a:lnTo>
                  <a:pt x="3" y="400"/>
                </a:lnTo>
                <a:lnTo>
                  <a:pt x="1" y="423"/>
                </a:lnTo>
                <a:lnTo>
                  <a:pt x="0" y="445"/>
                </a:lnTo>
                <a:lnTo>
                  <a:pt x="0" y="445"/>
                </a:lnTo>
                <a:lnTo>
                  <a:pt x="1" y="468"/>
                </a:lnTo>
                <a:lnTo>
                  <a:pt x="3" y="490"/>
                </a:lnTo>
                <a:lnTo>
                  <a:pt x="7" y="513"/>
                </a:lnTo>
                <a:lnTo>
                  <a:pt x="11" y="535"/>
                </a:lnTo>
                <a:lnTo>
                  <a:pt x="16" y="557"/>
                </a:lnTo>
                <a:lnTo>
                  <a:pt x="24" y="577"/>
                </a:lnTo>
                <a:lnTo>
                  <a:pt x="31" y="599"/>
                </a:lnTo>
                <a:lnTo>
                  <a:pt x="41" y="618"/>
                </a:lnTo>
                <a:lnTo>
                  <a:pt x="51" y="638"/>
                </a:lnTo>
                <a:lnTo>
                  <a:pt x="62" y="658"/>
                </a:lnTo>
                <a:lnTo>
                  <a:pt x="74" y="676"/>
                </a:lnTo>
                <a:lnTo>
                  <a:pt x="88" y="694"/>
                </a:lnTo>
                <a:lnTo>
                  <a:pt x="102" y="711"/>
                </a:lnTo>
                <a:lnTo>
                  <a:pt x="117" y="728"/>
                </a:lnTo>
                <a:lnTo>
                  <a:pt x="133" y="744"/>
                </a:lnTo>
                <a:lnTo>
                  <a:pt x="150" y="760"/>
                </a:lnTo>
                <a:lnTo>
                  <a:pt x="168" y="775"/>
                </a:lnTo>
                <a:lnTo>
                  <a:pt x="186" y="788"/>
                </a:lnTo>
                <a:lnTo>
                  <a:pt x="205" y="801"/>
                </a:lnTo>
                <a:lnTo>
                  <a:pt x="225" y="814"/>
                </a:lnTo>
                <a:lnTo>
                  <a:pt x="246" y="826"/>
                </a:lnTo>
                <a:lnTo>
                  <a:pt x="267" y="837"/>
                </a:lnTo>
                <a:lnTo>
                  <a:pt x="289" y="846"/>
                </a:lnTo>
                <a:lnTo>
                  <a:pt x="311" y="855"/>
                </a:lnTo>
                <a:lnTo>
                  <a:pt x="335" y="864"/>
                </a:lnTo>
                <a:lnTo>
                  <a:pt x="359" y="870"/>
                </a:lnTo>
                <a:lnTo>
                  <a:pt x="382" y="876"/>
                </a:lnTo>
                <a:lnTo>
                  <a:pt x="407" y="882"/>
                </a:lnTo>
                <a:lnTo>
                  <a:pt x="433" y="885"/>
                </a:lnTo>
                <a:lnTo>
                  <a:pt x="457" y="888"/>
                </a:lnTo>
                <a:lnTo>
                  <a:pt x="483" y="889"/>
                </a:lnTo>
                <a:lnTo>
                  <a:pt x="510" y="890"/>
                </a:lnTo>
                <a:lnTo>
                  <a:pt x="510" y="890"/>
                </a:lnTo>
                <a:lnTo>
                  <a:pt x="536" y="889"/>
                </a:lnTo>
                <a:lnTo>
                  <a:pt x="561" y="888"/>
                </a:lnTo>
                <a:lnTo>
                  <a:pt x="587" y="885"/>
                </a:lnTo>
                <a:lnTo>
                  <a:pt x="612" y="882"/>
                </a:lnTo>
                <a:lnTo>
                  <a:pt x="636" y="876"/>
                </a:lnTo>
                <a:lnTo>
                  <a:pt x="661" y="870"/>
                </a:lnTo>
                <a:lnTo>
                  <a:pt x="685" y="864"/>
                </a:lnTo>
                <a:lnTo>
                  <a:pt x="707" y="855"/>
                </a:lnTo>
                <a:lnTo>
                  <a:pt x="730" y="846"/>
                </a:lnTo>
                <a:lnTo>
                  <a:pt x="752" y="837"/>
                </a:lnTo>
                <a:lnTo>
                  <a:pt x="773" y="826"/>
                </a:lnTo>
                <a:lnTo>
                  <a:pt x="794" y="814"/>
                </a:lnTo>
                <a:lnTo>
                  <a:pt x="813" y="801"/>
                </a:lnTo>
                <a:lnTo>
                  <a:pt x="833" y="788"/>
                </a:lnTo>
                <a:lnTo>
                  <a:pt x="851" y="775"/>
                </a:lnTo>
                <a:lnTo>
                  <a:pt x="869" y="760"/>
                </a:lnTo>
                <a:lnTo>
                  <a:pt x="886" y="744"/>
                </a:lnTo>
                <a:lnTo>
                  <a:pt x="903" y="728"/>
                </a:lnTo>
                <a:lnTo>
                  <a:pt x="918" y="711"/>
                </a:lnTo>
                <a:lnTo>
                  <a:pt x="931" y="694"/>
                </a:lnTo>
                <a:lnTo>
                  <a:pt x="944" y="676"/>
                </a:lnTo>
                <a:lnTo>
                  <a:pt x="957" y="658"/>
                </a:lnTo>
                <a:lnTo>
                  <a:pt x="968" y="638"/>
                </a:lnTo>
                <a:lnTo>
                  <a:pt x="979" y="618"/>
                </a:lnTo>
                <a:lnTo>
                  <a:pt x="987" y="599"/>
                </a:lnTo>
                <a:lnTo>
                  <a:pt x="996" y="577"/>
                </a:lnTo>
                <a:lnTo>
                  <a:pt x="1002" y="557"/>
                </a:lnTo>
                <a:lnTo>
                  <a:pt x="1008" y="535"/>
                </a:lnTo>
                <a:lnTo>
                  <a:pt x="1013" y="513"/>
                </a:lnTo>
                <a:lnTo>
                  <a:pt x="1016" y="490"/>
                </a:lnTo>
                <a:lnTo>
                  <a:pt x="1017" y="468"/>
                </a:lnTo>
                <a:lnTo>
                  <a:pt x="1018" y="445"/>
                </a:lnTo>
                <a:lnTo>
                  <a:pt x="1018" y="445"/>
                </a:lnTo>
                <a:lnTo>
                  <a:pt x="1017" y="423"/>
                </a:lnTo>
                <a:lnTo>
                  <a:pt x="1016" y="400"/>
                </a:lnTo>
                <a:lnTo>
                  <a:pt x="1013" y="378"/>
                </a:lnTo>
                <a:lnTo>
                  <a:pt x="1008" y="355"/>
                </a:lnTo>
                <a:lnTo>
                  <a:pt x="1002" y="334"/>
                </a:lnTo>
                <a:lnTo>
                  <a:pt x="996" y="313"/>
                </a:lnTo>
                <a:lnTo>
                  <a:pt x="987" y="292"/>
                </a:lnTo>
                <a:lnTo>
                  <a:pt x="979" y="272"/>
                </a:lnTo>
                <a:lnTo>
                  <a:pt x="968" y="252"/>
                </a:lnTo>
                <a:lnTo>
                  <a:pt x="957" y="233"/>
                </a:lnTo>
                <a:lnTo>
                  <a:pt x="944" y="214"/>
                </a:lnTo>
                <a:lnTo>
                  <a:pt x="931" y="196"/>
                </a:lnTo>
                <a:lnTo>
                  <a:pt x="918" y="179"/>
                </a:lnTo>
                <a:lnTo>
                  <a:pt x="903" y="162"/>
                </a:lnTo>
                <a:lnTo>
                  <a:pt x="886" y="146"/>
                </a:lnTo>
                <a:lnTo>
                  <a:pt x="869" y="131"/>
                </a:lnTo>
                <a:lnTo>
                  <a:pt x="851" y="116"/>
                </a:lnTo>
                <a:lnTo>
                  <a:pt x="833" y="102"/>
                </a:lnTo>
                <a:lnTo>
                  <a:pt x="813" y="89"/>
                </a:lnTo>
                <a:lnTo>
                  <a:pt x="794" y="76"/>
                </a:lnTo>
                <a:lnTo>
                  <a:pt x="773" y="64"/>
                </a:lnTo>
                <a:lnTo>
                  <a:pt x="752" y="54"/>
                </a:lnTo>
                <a:lnTo>
                  <a:pt x="730" y="44"/>
                </a:lnTo>
                <a:lnTo>
                  <a:pt x="707" y="35"/>
                </a:lnTo>
                <a:lnTo>
                  <a:pt x="685" y="27"/>
                </a:lnTo>
                <a:lnTo>
                  <a:pt x="661" y="20"/>
                </a:lnTo>
                <a:lnTo>
                  <a:pt x="636" y="14"/>
                </a:lnTo>
                <a:lnTo>
                  <a:pt x="612" y="8"/>
                </a:lnTo>
                <a:lnTo>
                  <a:pt x="587" y="5"/>
                </a:lnTo>
                <a:lnTo>
                  <a:pt x="561" y="2"/>
                </a:lnTo>
                <a:lnTo>
                  <a:pt x="536" y="1"/>
                </a:lnTo>
                <a:lnTo>
                  <a:pt x="510" y="0"/>
                </a:lnTo>
                <a:lnTo>
                  <a:pt x="510" y="0"/>
                </a:lnTo>
                <a:close/>
                <a:moveTo>
                  <a:pt x="330" y="96"/>
                </a:moveTo>
                <a:lnTo>
                  <a:pt x="330" y="96"/>
                </a:lnTo>
                <a:lnTo>
                  <a:pt x="317" y="115"/>
                </a:lnTo>
                <a:lnTo>
                  <a:pt x="304" y="134"/>
                </a:lnTo>
                <a:lnTo>
                  <a:pt x="292" y="154"/>
                </a:lnTo>
                <a:lnTo>
                  <a:pt x="280" y="176"/>
                </a:lnTo>
                <a:lnTo>
                  <a:pt x="280" y="176"/>
                </a:lnTo>
                <a:lnTo>
                  <a:pt x="253" y="163"/>
                </a:lnTo>
                <a:lnTo>
                  <a:pt x="230" y="149"/>
                </a:lnTo>
                <a:lnTo>
                  <a:pt x="230" y="149"/>
                </a:lnTo>
                <a:lnTo>
                  <a:pt x="253" y="134"/>
                </a:lnTo>
                <a:lnTo>
                  <a:pt x="278" y="120"/>
                </a:lnTo>
                <a:lnTo>
                  <a:pt x="304" y="107"/>
                </a:lnTo>
                <a:lnTo>
                  <a:pt x="330" y="96"/>
                </a:lnTo>
                <a:lnTo>
                  <a:pt x="330" y="96"/>
                </a:lnTo>
                <a:close/>
                <a:moveTo>
                  <a:pt x="177" y="192"/>
                </a:moveTo>
                <a:lnTo>
                  <a:pt x="177" y="192"/>
                </a:lnTo>
                <a:lnTo>
                  <a:pt x="195" y="204"/>
                </a:lnTo>
                <a:lnTo>
                  <a:pt x="215" y="216"/>
                </a:lnTo>
                <a:lnTo>
                  <a:pt x="235" y="226"/>
                </a:lnTo>
                <a:lnTo>
                  <a:pt x="256" y="236"/>
                </a:lnTo>
                <a:lnTo>
                  <a:pt x="256" y="236"/>
                </a:lnTo>
                <a:lnTo>
                  <a:pt x="249" y="256"/>
                </a:lnTo>
                <a:lnTo>
                  <a:pt x="244" y="278"/>
                </a:lnTo>
                <a:lnTo>
                  <a:pt x="238" y="299"/>
                </a:lnTo>
                <a:lnTo>
                  <a:pt x="234" y="321"/>
                </a:lnTo>
                <a:lnTo>
                  <a:pt x="231" y="343"/>
                </a:lnTo>
                <a:lnTo>
                  <a:pt x="228" y="366"/>
                </a:lnTo>
                <a:lnTo>
                  <a:pt x="225" y="389"/>
                </a:lnTo>
                <a:lnTo>
                  <a:pt x="224" y="413"/>
                </a:lnTo>
                <a:lnTo>
                  <a:pt x="66" y="413"/>
                </a:lnTo>
                <a:lnTo>
                  <a:pt x="66" y="413"/>
                </a:lnTo>
                <a:lnTo>
                  <a:pt x="68" y="398"/>
                </a:lnTo>
                <a:lnTo>
                  <a:pt x="71" y="382"/>
                </a:lnTo>
                <a:lnTo>
                  <a:pt x="74" y="367"/>
                </a:lnTo>
                <a:lnTo>
                  <a:pt x="78" y="352"/>
                </a:lnTo>
                <a:lnTo>
                  <a:pt x="83" y="337"/>
                </a:lnTo>
                <a:lnTo>
                  <a:pt x="88" y="322"/>
                </a:lnTo>
                <a:lnTo>
                  <a:pt x="95" y="308"/>
                </a:lnTo>
                <a:lnTo>
                  <a:pt x="101" y="294"/>
                </a:lnTo>
                <a:lnTo>
                  <a:pt x="109" y="280"/>
                </a:lnTo>
                <a:lnTo>
                  <a:pt x="117" y="266"/>
                </a:lnTo>
                <a:lnTo>
                  <a:pt x="126" y="253"/>
                </a:lnTo>
                <a:lnTo>
                  <a:pt x="134" y="240"/>
                </a:lnTo>
                <a:lnTo>
                  <a:pt x="145" y="227"/>
                </a:lnTo>
                <a:lnTo>
                  <a:pt x="155" y="216"/>
                </a:lnTo>
                <a:lnTo>
                  <a:pt x="177" y="192"/>
                </a:lnTo>
                <a:lnTo>
                  <a:pt x="177" y="192"/>
                </a:lnTo>
                <a:close/>
                <a:moveTo>
                  <a:pt x="66" y="477"/>
                </a:moveTo>
                <a:lnTo>
                  <a:pt x="224" y="477"/>
                </a:lnTo>
                <a:lnTo>
                  <a:pt x="224" y="477"/>
                </a:lnTo>
                <a:lnTo>
                  <a:pt x="225" y="501"/>
                </a:lnTo>
                <a:lnTo>
                  <a:pt x="228" y="525"/>
                </a:lnTo>
                <a:lnTo>
                  <a:pt x="231" y="547"/>
                </a:lnTo>
                <a:lnTo>
                  <a:pt x="234" y="570"/>
                </a:lnTo>
                <a:lnTo>
                  <a:pt x="238" y="591"/>
                </a:lnTo>
                <a:lnTo>
                  <a:pt x="244" y="613"/>
                </a:lnTo>
                <a:lnTo>
                  <a:pt x="249" y="634"/>
                </a:lnTo>
                <a:lnTo>
                  <a:pt x="256" y="654"/>
                </a:lnTo>
                <a:lnTo>
                  <a:pt x="256" y="654"/>
                </a:lnTo>
                <a:lnTo>
                  <a:pt x="235" y="664"/>
                </a:lnTo>
                <a:lnTo>
                  <a:pt x="215" y="675"/>
                </a:lnTo>
                <a:lnTo>
                  <a:pt x="195" y="687"/>
                </a:lnTo>
                <a:lnTo>
                  <a:pt x="177" y="698"/>
                </a:lnTo>
                <a:lnTo>
                  <a:pt x="177" y="698"/>
                </a:lnTo>
                <a:lnTo>
                  <a:pt x="155" y="675"/>
                </a:lnTo>
                <a:lnTo>
                  <a:pt x="145" y="663"/>
                </a:lnTo>
                <a:lnTo>
                  <a:pt x="135" y="650"/>
                </a:lnTo>
                <a:lnTo>
                  <a:pt x="126" y="637"/>
                </a:lnTo>
                <a:lnTo>
                  <a:pt x="117" y="624"/>
                </a:lnTo>
                <a:lnTo>
                  <a:pt x="109" y="610"/>
                </a:lnTo>
                <a:lnTo>
                  <a:pt x="101" y="597"/>
                </a:lnTo>
                <a:lnTo>
                  <a:pt x="95" y="582"/>
                </a:lnTo>
                <a:lnTo>
                  <a:pt x="88" y="569"/>
                </a:lnTo>
                <a:lnTo>
                  <a:pt x="83" y="554"/>
                </a:lnTo>
                <a:lnTo>
                  <a:pt x="78" y="538"/>
                </a:lnTo>
                <a:lnTo>
                  <a:pt x="74" y="523"/>
                </a:lnTo>
                <a:lnTo>
                  <a:pt x="71" y="508"/>
                </a:lnTo>
                <a:lnTo>
                  <a:pt x="68" y="492"/>
                </a:lnTo>
                <a:lnTo>
                  <a:pt x="66" y="477"/>
                </a:lnTo>
                <a:lnTo>
                  <a:pt x="66" y="477"/>
                </a:lnTo>
                <a:close/>
                <a:moveTo>
                  <a:pt x="230" y="741"/>
                </a:moveTo>
                <a:lnTo>
                  <a:pt x="230" y="741"/>
                </a:lnTo>
                <a:lnTo>
                  <a:pt x="253" y="727"/>
                </a:lnTo>
                <a:lnTo>
                  <a:pt x="280" y="714"/>
                </a:lnTo>
                <a:lnTo>
                  <a:pt x="280" y="714"/>
                </a:lnTo>
                <a:lnTo>
                  <a:pt x="292" y="736"/>
                </a:lnTo>
                <a:lnTo>
                  <a:pt x="304" y="756"/>
                </a:lnTo>
                <a:lnTo>
                  <a:pt x="317" y="776"/>
                </a:lnTo>
                <a:lnTo>
                  <a:pt x="330" y="794"/>
                </a:lnTo>
                <a:lnTo>
                  <a:pt x="330" y="794"/>
                </a:lnTo>
                <a:lnTo>
                  <a:pt x="304" y="783"/>
                </a:lnTo>
                <a:lnTo>
                  <a:pt x="278" y="770"/>
                </a:lnTo>
                <a:lnTo>
                  <a:pt x="253" y="756"/>
                </a:lnTo>
                <a:lnTo>
                  <a:pt x="230" y="741"/>
                </a:lnTo>
                <a:lnTo>
                  <a:pt x="230" y="741"/>
                </a:lnTo>
                <a:close/>
                <a:moveTo>
                  <a:pt x="478" y="822"/>
                </a:moveTo>
                <a:lnTo>
                  <a:pt x="478" y="822"/>
                </a:lnTo>
                <a:lnTo>
                  <a:pt x="468" y="820"/>
                </a:lnTo>
                <a:lnTo>
                  <a:pt x="458" y="815"/>
                </a:lnTo>
                <a:lnTo>
                  <a:pt x="449" y="811"/>
                </a:lnTo>
                <a:lnTo>
                  <a:pt x="439" y="806"/>
                </a:lnTo>
                <a:lnTo>
                  <a:pt x="429" y="799"/>
                </a:lnTo>
                <a:lnTo>
                  <a:pt x="420" y="793"/>
                </a:lnTo>
                <a:lnTo>
                  <a:pt x="403" y="778"/>
                </a:lnTo>
                <a:lnTo>
                  <a:pt x="385" y="760"/>
                </a:lnTo>
                <a:lnTo>
                  <a:pt x="369" y="739"/>
                </a:lnTo>
                <a:lnTo>
                  <a:pt x="355" y="717"/>
                </a:lnTo>
                <a:lnTo>
                  <a:pt x="341" y="692"/>
                </a:lnTo>
                <a:lnTo>
                  <a:pt x="341" y="692"/>
                </a:lnTo>
                <a:lnTo>
                  <a:pt x="374" y="683"/>
                </a:lnTo>
                <a:lnTo>
                  <a:pt x="407" y="677"/>
                </a:lnTo>
                <a:lnTo>
                  <a:pt x="442" y="672"/>
                </a:lnTo>
                <a:lnTo>
                  <a:pt x="478" y="669"/>
                </a:lnTo>
                <a:lnTo>
                  <a:pt x="478" y="822"/>
                </a:lnTo>
                <a:close/>
                <a:moveTo>
                  <a:pt x="478" y="605"/>
                </a:moveTo>
                <a:lnTo>
                  <a:pt x="478" y="605"/>
                </a:lnTo>
                <a:lnTo>
                  <a:pt x="435" y="608"/>
                </a:lnTo>
                <a:lnTo>
                  <a:pt x="394" y="614"/>
                </a:lnTo>
                <a:lnTo>
                  <a:pt x="374" y="618"/>
                </a:lnTo>
                <a:lnTo>
                  <a:pt x="354" y="622"/>
                </a:lnTo>
                <a:lnTo>
                  <a:pt x="335" y="626"/>
                </a:lnTo>
                <a:lnTo>
                  <a:pt x="317" y="632"/>
                </a:lnTo>
                <a:lnTo>
                  <a:pt x="317" y="632"/>
                </a:lnTo>
                <a:lnTo>
                  <a:pt x="311" y="615"/>
                </a:lnTo>
                <a:lnTo>
                  <a:pt x="306" y="595"/>
                </a:lnTo>
                <a:lnTo>
                  <a:pt x="302" y="577"/>
                </a:lnTo>
                <a:lnTo>
                  <a:pt x="297" y="558"/>
                </a:lnTo>
                <a:lnTo>
                  <a:pt x="294" y="538"/>
                </a:lnTo>
                <a:lnTo>
                  <a:pt x="291" y="518"/>
                </a:lnTo>
                <a:lnTo>
                  <a:pt x="289" y="498"/>
                </a:lnTo>
                <a:lnTo>
                  <a:pt x="288" y="477"/>
                </a:lnTo>
                <a:lnTo>
                  <a:pt x="478" y="477"/>
                </a:lnTo>
                <a:lnTo>
                  <a:pt x="478" y="605"/>
                </a:lnTo>
                <a:close/>
                <a:moveTo>
                  <a:pt x="478" y="413"/>
                </a:moveTo>
                <a:lnTo>
                  <a:pt x="288" y="413"/>
                </a:lnTo>
                <a:lnTo>
                  <a:pt x="288" y="413"/>
                </a:lnTo>
                <a:lnTo>
                  <a:pt x="289" y="393"/>
                </a:lnTo>
                <a:lnTo>
                  <a:pt x="291" y="372"/>
                </a:lnTo>
                <a:lnTo>
                  <a:pt x="294" y="352"/>
                </a:lnTo>
                <a:lnTo>
                  <a:pt x="297" y="332"/>
                </a:lnTo>
                <a:lnTo>
                  <a:pt x="302" y="313"/>
                </a:lnTo>
                <a:lnTo>
                  <a:pt x="306" y="295"/>
                </a:lnTo>
                <a:lnTo>
                  <a:pt x="311" y="276"/>
                </a:lnTo>
                <a:lnTo>
                  <a:pt x="317" y="258"/>
                </a:lnTo>
                <a:lnTo>
                  <a:pt x="317" y="258"/>
                </a:lnTo>
                <a:lnTo>
                  <a:pt x="335" y="264"/>
                </a:lnTo>
                <a:lnTo>
                  <a:pt x="354" y="268"/>
                </a:lnTo>
                <a:lnTo>
                  <a:pt x="394" y="277"/>
                </a:lnTo>
                <a:lnTo>
                  <a:pt x="435" y="282"/>
                </a:lnTo>
                <a:lnTo>
                  <a:pt x="478" y="285"/>
                </a:lnTo>
                <a:lnTo>
                  <a:pt x="478" y="413"/>
                </a:lnTo>
                <a:close/>
                <a:moveTo>
                  <a:pt x="478" y="221"/>
                </a:moveTo>
                <a:lnTo>
                  <a:pt x="478" y="221"/>
                </a:lnTo>
                <a:lnTo>
                  <a:pt x="442" y="219"/>
                </a:lnTo>
                <a:lnTo>
                  <a:pt x="407" y="213"/>
                </a:lnTo>
                <a:lnTo>
                  <a:pt x="374" y="207"/>
                </a:lnTo>
                <a:lnTo>
                  <a:pt x="341" y="198"/>
                </a:lnTo>
                <a:lnTo>
                  <a:pt x="341" y="198"/>
                </a:lnTo>
                <a:lnTo>
                  <a:pt x="355" y="174"/>
                </a:lnTo>
                <a:lnTo>
                  <a:pt x="369" y="151"/>
                </a:lnTo>
                <a:lnTo>
                  <a:pt x="385" y="131"/>
                </a:lnTo>
                <a:lnTo>
                  <a:pt x="403" y="113"/>
                </a:lnTo>
                <a:lnTo>
                  <a:pt x="420" y="98"/>
                </a:lnTo>
                <a:lnTo>
                  <a:pt x="429" y="91"/>
                </a:lnTo>
                <a:lnTo>
                  <a:pt x="439" y="85"/>
                </a:lnTo>
                <a:lnTo>
                  <a:pt x="449" y="79"/>
                </a:lnTo>
                <a:lnTo>
                  <a:pt x="458" y="75"/>
                </a:lnTo>
                <a:lnTo>
                  <a:pt x="468" y="71"/>
                </a:lnTo>
                <a:lnTo>
                  <a:pt x="478" y="69"/>
                </a:lnTo>
                <a:lnTo>
                  <a:pt x="478" y="221"/>
                </a:lnTo>
                <a:close/>
                <a:moveTo>
                  <a:pt x="953" y="413"/>
                </a:moveTo>
                <a:lnTo>
                  <a:pt x="795" y="413"/>
                </a:lnTo>
                <a:lnTo>
                  <a:pt x="795" y="413"/>
                </a:lnTo>
                <a:lnTo>
                  <a:pt x="793" y="389"/>
                </a:lnTo>
                <a:lnTo>
                  <a:pt x="791" y="366"/>
                </a:lnTo>
                <a:lnTo>
                  <a:pt x="789" y="343"/>
                </a:lnTo>
                <a:lnTo>
                  <a:pt x="785" y="321"/>
                </a:lnTo>
                <a:lnTo>
                  <a:pt x="780" y="298"/>
                </a:lnTo>
                <a:lnTo>
                  <a:pt x="775" y="278"/>
                </a:lnTo>
                <a:lnTo>
                  <a:pt x="769" y="256"/>
                </a:lnTo>
                <a:lnTo>
                  <a:pt x="763" y="236"/>
                </a:lnTo>
                <a:lnTo>
                  <a:pt x="763" y="236"/>
                </a:lnTo>
                <a:lnTo>
                  <a:pt x="785" y="226"/>
                </a:lnTo>
                <a:lnTo>
                  <a:pt x="805" y="216"/>
                </a:lnTo>
                <a:lnTo>
                  <a:pt x="823" y="204"/>
                </a:lnTo>
                <a:lnTo>
                  <a:pt x="841" y="192"/>
                </a:lnTo>
                <a:lnTo>
                  <a:pt x="841" y="192"/>
                </a:lnTo>
                <a:lnTo>
                  <a:pt x="864" y="214"/>
                </a:lnTo>
                <a:lnTo>
                  <a:pt x="875" y="227"/>
                </a:lnTo>
                <a:lnTo>
                  <a:pt x="884" y="240"/>
                </a:lnTo>
                <a:lnTo>
                  <a:pt x="893" y="253"/>
                </a:lnTo>
                <a:lnTo>
                  <a:pt x="903" y="266"/>
                </a:lnTo>
                <a:lnTo>
                  <a:pt x="910" y="280"/>
                </a:lnTo>
                <a:lnTo>
                  <a:pt x="918" y="293"/>
                </a:lnTo>
                <a:lnTo>
                  <a:pt x="924" y="308"/>
                </a:lnTo>
                <a:lnTo>
                  <a:pt x="930" y="322"/>
                </a:lnTo>
                <a:lnTo>
                  <a:pt x="936" y="337"/>
                </a:lnTo>
                <a:lnTo>
                  <a:pt x="941" y="352"/>
                </a:lnTo>
                <a:lnTo>
                  <a:pt x="945" y="367"/>
                </a:lnTo>
                <a:lnTo>
                  <a:pt x="949" y="382"/>
                </a:lnTo>
                <a:lnTo>
                  <a:pt x="951" y="398"/>
                </a:lnTo>
                <a:lnTo>
                  <a:pt x="953" y="413"/>
                </a:lnTo>
                <a:lnTo>
                  <a:pt x="953" y="413"/>
                </a:lnTo>
                <a:close/>
                <a:moveTo>
                  <a:pt x="790" y="149"/>
                </a:moveTo>
                <a:lnTo>
                  <a:pt x="790" y="149"/>
                </a:lnTo>
                <a:lnTo>
                  <a:pt x="765" y="163"/>
                </a:lnTo>
                <a:lnTo>
                  <a:pt x="738" y="176"/>
                </a:lnTo>
                <a:lnTo>
                  <a:pt x="738" y="176"/>
                </a:lnTo>
                <a:lnTo>
                  <a:pt x="728" y="154"/>
                </a:lnTo>
                <a:lnTo>
                  <a:pt x="716" y="134"/>
                </a:lnTo>
                <a:lnTo>
                  <a:pt x="703" y="115"/>
                </a:lnTo>
                <a:lnTo>
                  <a:pt x="689" y="96"/>
                </a:lnTo>
                <a:lnTo>
                  <a:pt x="689" y="96"/>
                </a:lnTo>
                <a:lnTo>
                  <a:pt x="716" y="107"/>
                </a:lnTo>
                <a:lnTo>
                  <a:pt x="742" y="120"/>
                </a:lnTo>
                <a:lnTo>
                  <a:pt x="766" y="134"/>
                </a:lnTo>
                <a:lnTo>
                  <a:pt x="790" y="149"/>
                </a:lnTo>
                <a:lnTo>
                  <a:pt x="790" y="149"/>
                </a:lnTo>
                <a:close/>
                <a:moveTo>
                  <a:pt x="541" y="69"/>
                </a:moveTo>
                <a:lnTo>
                  <a:pt x="541" y="69"/>
                </a:lnTo>
                <a:lnTo>
                  <a:pt x="552" y="71"/>
                </a:lnTo>
                <a:lnTo>
                  <a:pt x="561" y="75"/>
                </a:lnTo>
                <a:lnTo>
                  <a:pt x="571" y="79"/>
                </a:lnTo>
                <a:lnTo>
                  <a:pt x="581" y="85"/>
                </a:lnTo>
                <a:lnTo>
                  <a:pt x="590" y="91"/>
                </a:lnTo>
                <a:lnTo>
                  <a:pt x="599" y="98"/>
                </a:lnTo>
                <a:lnTo>
                  <a:pt x="617" y="113"/>
                </a:lnTo>
                <a:lnTo>
                  <a:pt x="633" y="131"/>
                </a:lnTo>
                <a:lnTo>
                  <a:pt x="649" y="151"/>
                </a:lnTo>
                <a:lnTo>
                  <a:pt x="664" y="174"/>
                </a:lnTo>
                <a:lnTo>
                  <a:pt x="677" y="198"/>
                </a:lnTo>
                <a:lnTo>
                  <a:pt x="677" y="198"/>
                </a:lnTo>
                <a:lnTo>
                  <a:pt x="645" y="207"/>
                </a:lnTo>
                <a:lnTo>
                  <a:pt x="612" y="213"/>
                </a:lnTo>
                <a:lnTo>
                  <a:pt x="577" y="219"/>
                </a:lnTo>
                <a:lnTo>
                  <a:pt x="541" y="221"/>
                </a:lnTo>
                <a:lnTo>
                  <a:pt x="541" y="69"/>
                </a:lnTo>
                <a:close/>
                <a:moveTo>
                  <a:pt x="541" y="285"/>
                </a:moveTo>
                <a:lnTo>
                  <a:pt x="541" y="285"/>
                </a:lnTo>
                <a:lnTo>
                  <a:pt x="584" y="282"/>
                </a:lnTo>
                <a:lnTo>
                  <a:pt x="625" y="277"/>
                </a:lnTo>
                <a:lnTo>
                  <a:pt x="664" y="268"/>
                </a:lnTo>
                <a:lnTo>
                  <a:pt x="684" y="264"/>
                </a:lnTo>
                <a:lnTo>
                  <a:pt x="703" y="258"/>
                </a:lnTo>
                <a:lnTo>
                  <a:pt x="703" y="258"/>
                </a:lnTo>
                <a:lnTo>
                  <a:pt x="708" y="276"/>
                </a:lnTo>
                <a:lnTo>
                  <a:pt x="714" y="295"/>
                </a:lnTo>
                <a:lnTo>
                  <a:pt x="718" y="313"/>
                </a:lnTo>
                <a:lnTo>
                  <a:pt x="721" y="332"/>
                </a:lnTo>
                <a:lnTo>
                  <a:pt x="725" y="352"/>
                </a:lnTo>
                <a:lnTo>
                  <a:pt x="728" y="372"/>
                </a:lnTo>
                <a:lnTo>
                  <a:pt x="730" y="393"/>
                </a:lnTo>
                <a:lnTo>
                  <a:pt x="731" y="413"/>
                </a:lnTo>
                <a:lnTo>
                  <a:pt x="541" y="413"/>
                </a:lnTo>
                <a:lnTo>
                  <a:pt x="541" y="285"/>
                </a:lnTo>
                <a:close/>
                <a:moveTo>
                  <a:pt x="541" y="477"/>
                </a:moveTo>
                <a:lnTo>
                  <a:pt x="731" y="477"/>
                </a:lnTo>
                <a:lnTo>
                  <a:pt x="731" y="477"/>
                </a:lnTo>
                <a:lnTo>
                  <a:pt x="730" y="498"/>
                </a:lnTo>
                <a:lnTo>
                  <a:pt x="728" y="518"/>
                </a:lnTo>
                <a:lnTo>
                  <a:pt x="725" y="538"/>
                </a:lnTo>
                <a:lnTo>
                  <a:pt x="721" y="558"/>
                </a:lnTo>
                <a:lnTo>
                  <a:pt x="718" y="577"/>
                </a:lnTo>
                <a:lnTo>
                  <a:pt x="714" y="596"/>
                </a:lnTo>
                <a:lnTo>
                  <a:pt x="708" y="615"/>
                </a:lnTo>
                <a:lnTo>
                  <a:pt x="703" y="632"/>
                </a:lnTo>
                <a:lnTo>
                  <a:pt x="703" y="632"/>
                </a:lnTo>
                <a:lnTo>
                  <a:pt x="684" y="626"/>
                </a:lnTo>
                <a:lnTo>
                  <a:pt x="664" y="622"/>
                </a:lnTo>
                <a:lnTo>
                  <a:pt x="625" y="614"/>
                </a:lnTo>
                <a:lnTo>
                  <a:pt x="584" y="608"/>
                </a:lnTo>
                <a:lnTo>
                  <a:pt x="541" y="605"/>
                </a:lnTo>
                <a:lnTo>
                  <a:pt x="541" y="477"/>
                </a:lnTo>
                <a:close/>
                <a:moveTo>
                  <a:pt x="541" y="822"/>
                </a:moveTo>
                <a:lnTo>
                  <a:pt x="541" y="669"/>
                </a:lnTo>
                <a:lnTo>
                  <a:pt x="541" y="669"/>
                </a:lnTo>
                <a:lnTo>
                  <a:pt x="577" y="672"/>
                </a:lnTo>
                <a:lnTo>
                  <a:pt x="612" y="677"/>
                </a:lnTo>
                <a:lnTo>
                  <a:pt x="645" y="683"/>
                </a:lnTo>
                <a:lnTo>
                  <a:pt x="678" y="692"/>
                </a:lnTo>
                <a:lnTo>
                  <a:pt x="678" y="692"/>
                </a:lnTo>
                <a:lnTo>
                  <a:pt x="664" y="717"/>
                </a:lnTo>
                <a:lnTo>
                  <a:pt x="649" y="739"/>
                </a:lnTo>
                <a:lnTo>
                  <a:pt x="633" y="760"/>
                </a:lnTo>
                <a:lnTo>
                  <a:pt x="617" y="778"/>
                </a:lnTo>
                <a:lnTo>
                  <a:pt x="599" y="793"/>
                </a:lnTo>
                <a:lnTo>
                  <a:pt x="590" y="799"/>
                </a:lnTo>
                <a:lnTo>
                  <a:pt x="581" y="806"/>
                </a:lnTo>
                <a:lnTo>
                  <a:pt x="571" y="811"/>
                </a:lnTo>
                <a:lnTo>
                  <a:pt x="561" y="815"/>
                </a:lnTo>
                <a:lnTo>
                  <a:pt x="552" y="820"/>
                </a:lnTo>
                <a:lnTo>
                  <a:pt x="541" y="822"/>
                </a:lnTo>
                <a:lnTo>
                  <a:pt x="541" y="822"/>
                </a:lnTo>
                <a:close/>
                <a:moveTo>
                  <a:pt x="689" y="794"/>
                </a:moveTo>
                <a:lnTo>
                  <a:pt x="689" y="794"/>
                </a:lnTo>
                <a:lnTo>
                  <a:pt x="703" y="777"/>
                </a:lnTo>
                <a:lnTo>
                  <a:pt x="716" y="756"/>
                </a:lnTo>
                <a:lnTo>
                  <a:pt x="728" y="736"/>
                </a:lnTo>
                <a:lnTo>
                  <a:pt x="738" y="714"/>
                </a:lnTo>
                <a:lnTo>
                  <a:pt x="738" y="714"/>
                </a:lnTo>
                <a:lnTo>
                  <a:pt x="765" y="727"/>
                </a:lnTo>
                <a:lnTo>
                  <a:pt x="790" y="741"/>
                </a:lnTo>
                <a:lnTo>
                  <a:pt x="790" y="741"/>
                </a:lnTo>
                <a:lnTo>
                  <a:pt x="766" y="756"/>
                </a:lnTo>
                <a:lnTo>
                  <a:pt x="742" y="770"/>
                </a:lnTo>
                <a:lnTo>
                  <a:pt x="716" y="783"/>
                </a:lnTo>
                <a:lnTo>
                  <a:pt x="689" y="794"/>
                </a:lnTo>
                <a:lnTo>
                  <a:pt x="689" y="794"/>
                </a:lnTo>
                <a:close/>
                <a:moveTo>
                  <a:pt x="841" y="698"/>
                </a:moveTo>
                <a:lnTo>
                  <a:pt x="841" y="698"/>
                </a:lnTo>
                <a:lnTo>
                  <a:pt x="824" y="687"/>
                </a:lnTo>
                <a:lnTo>
                  <a:pt x="805" y="675"/>
                </a:lnTo>
                <a:lnTo>
                  <a:pt x="785" y="664"/>
                </a:lnTo>
                <a:lnTo>
                  <a:pt x="763" y="654"/>
                </a:lnTo>
                <a:lnTo>
                  <a:pt x="763" y="654"/>
                </a:lnTo>
                <a:lnTo>
                  <a:pt x="769" y="634"/>
                </a:lnTo>
                <a:lnTo>
                  <a:pt x="775" y="613"/>
                </a:lnTo>
                <a:lnTo>
                  <a:pt x="780" y="591"/>
                </a:lnTo>
                <a:lnTo>
                  <a:pt x="785" y="570"/>
                </a:lnTo>
                <a:lnTo>
                  <a:pt x="789" y="547"/>
                </a:lnTo>
                <a:lnTo>
                  <a:pt x="791" y="525"/>
                </a:lnTo>
                <a:lnTo>
                  <a:pt x="793" y="501"/>
                </a:lnTo>
                <a:lnTo>
                  <a:pt x="795" y="477"/>
                </a:lnTo>
                <a:lnTo>
                  <a:pt x="953" y="477"/>
                </a:lnTo>
                <a:lnTo>
                  <a:pt x="953" y="477"/>
                </a:lnTo>
                <a:lnTo>
                  <a:pt x="951" y="492"/>
                </a:lnTo>
                <a:lnTo>
                  <a:pt x="949" y="508"/>
                </a:lnTo>
                <a:lnTo>
                  <a:pt x="945" y="523"/>
                </a:lnTo>
                <a:lnTo>
                  <a:pt x="941" y="538"/>
                </a:lnTo>
                <a:lnTo>
                  <a:pt x="936" y="554"/>
                </a:lnTo>
                <a:lnTo>
                  <a:pt x="930" y="569"/>
                </a:lnTo>
                <a:lnTo>
                  <a:pt x="924" y="582"/>
                </a:lnTo>
                <a:lnTo>
                  <a:pt x="918" y="596"/>
                </a:lnTo>
                <a:lnTo>
                  <a:pt x="910" y="610"/>
                </a:lnTo>
                <a:lnTo>
                  <a:pt x="903" y="624"/>
                </a:lnTo>
                <a:lnTo>
                  <a:pt x="894" y="637"/>
                </a:lnTo>
                <a:lnTo>
                  <a:pt x="884" y="650"/>
                </a:lnTo>
                <a:lnTo>
                  <a:pt x="875" y="663"/>
                </a:lnTo>
                <a:lnTo>
                  <a:pt x="864" y="675"/>
                </a:lnTo>
                <a:lnTo>
                  <a:pt x="841" y="698"/>
                </a:lnTo>
                <a:lnTo>
                  <a:pt x="841" y="698"/>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2"/>
              </a:solidFill>
              <a:latin typeface="Arial" panose="020B0604020202020204" pitchFamily="34" charset="0"/>
              <a:sym typeface="Arial" panose="020B0604020202020204" pitchFamily="34" charset="0"/>
            </a:endParaRPr>
          </a:p>
        </p:txBody>
      </p:sp>
      <p:sp>
        <p:nvSpPr>
          <p:cNvPr id="32" name="Freeform 94"/>
          <p:cNvSpPr>
            <a:spLocks noEditPoints="1"/>
          </p:cNvSpPr>
          <p:nvPr/>
        </p:nvSpPr>
        <p:spPr bwMode="auto">
          <a:xfrm>
            <a:off x="3980945" y="2990967"/>
            <a:ext cx="493757" cy="471925"/>
          </a:xfrm>
          <a:custGeom>
            <a:avLst/>
            <a:gdLst>
              <a:gd name="T0" fmla="*/ 233 w 1018"/>
              <a:gd name="T1" fmla="*/ 35 h 1018"/>
              <a:gd name="T2" fmla="*/ 160 w 1018"/>
              <a:gd name="T3" fmla="*/ 0 h 1018"/>
              <a:gd name="T4" fmla="*/ 81 w 1018"/>
              <a:gd name="T5" fmla="*/ 43 h 1018"/>
              <a:gd name="T6" fmla="*/ 39 w 1018"/>
              <a:gd name="T7" fmla="*/ 529 h 1018"/>
              <a:gd name="T8" fmla="*/ 6 w 1018"/>
              <a:gd name="T9" fmla="*/ 761 h 1018"/>
              <a:gd name="T10" fmla="*/ 67 w 1018"/>
              <a:gd name="T11" fmla="*/ 942 h 1018"/>
              <a:gd name="T12" fmla="*/ 122 w 1018"/>
              <a:gd name="T13" fmla="*/ 1010 h 1018"/>
              <a:gd name="T14" fmla="*/ 205 w 1018"/>
              <a:gd name="T15" fmla="*/ 1006 h 1018"/>
              <a:gd name="T16" fmla="*/ 254 w 1018"/>
              <a:gd name="T17" fmla="*/ 932 h 1018"/>
              <a:gd name="T18" fmla="*/ 318 w 1018"/>
              <a:gd name="T19" fmla="*/ 746 h 1018"/>
              <a:gd name="T20" fmla="*/ 268 w 1018"/>
              <a:gd name="T21" fmla="*/ 521 h 1018"/>
              <a:gd name="T22" fmla="*/ 147 w 1018"/>
              <a:gd name="T23" fmla="*/ 66 h 1018"/>
              <a:gd name="T24" fmla="*/ 191 w 1018"/>
              <a:gd name="T25" fmla="*/ 89 h 1018"/>
              <a:gd name="T26" fmla="*/ 183 w 1018"/>
              <a:gd name="T27" fmla="*/ 945 h 1018"/>
              <a:gd name="T28" fmla="*/ 133 w 1018"/>
              <a:gd name="T29" fmla="*/ 941 h 1018"/>
              <a:gd name="T30" fmla="*/ 252 w 1018"/>
              <a:gd name="T31" fmla="*/ 744 h 1018"/>
              <a:gd name="T32" fmla="*/ 84 w 1018"/>
              <a:gd name="T33" fmla="*/ 760 h 1018"/>
              <a:gd name="T34" fmla="*/ 67 w 1018"/>
              <a:gd name="T35" fmla="*/ 592 h 1018"/>
              <a:gd name="T36" fmla="*/ 235 w 1018"/>
              <a:gd name="T37" fmla="*/ 575 h 1018"/>
              <a:gd name="T38" fmla="*/ 955 w 1018"/>
              <a:gd name="T39" fmla="*/ 95 h 1018"/>
              <a:gd name="T40" fmla="*/ 913 w 1018"/>
              <a:gd name="T41" fmla="*/ 17 h 1018"/>
              <a:gd name="T42" fmla="*/ 831 w 1018"/>
              <a:gd name="T43" fmla="*/ 4 h 1018"/>
              <a:gd name="T44" fmla="*/ 768 w 1018"/>
              <a:gd name="T45" fmla="*/ 67 h 1018"/>
              <a:gd name="T46" fmla="*/ 710 w 1018"/>
              <a:gd name="T47" fmla="*/ 434 h 1018"/>
              <a:gd name="T48" fmla="*/ 728 w 1018"/>
              <a:gd name="T49" fmla="*/ 670 h 1018"/>
              <a:gd name="T50" fmla="*/ 776 w 1018"/>
              <a:gd name="T51" fmla="*/ 967 h 1018"/>
              <a:gd name="T52" fmla="*/ 850 w 1018"/>
              <a:gd name="T53" fmla="*/ 1017 h 1018"/>
              <a:gd name="T54" fmla="*/ 927 w 1018"/>
              <a:gd name="T55" fmla="*/ 990 h 1018"/>
              <a:gd name="T56" fmla="*/ 955 w 1018"/>
              <a:gd name="T57" fmla="*/ 694 h 1018"/>
              <a:gd name="T58" fmla="*/ 1018 w 1018"/>
              <a:gd name="T59" fmla="*/ 477 h 1018"/>
              <a:gd name="T60" fmla="*/ 827 w 1018"/>
              <a:gd name="T61" fmla="*/ 95 h 1018"/>
              <a:gd name="T62" fmla="*/ 860 w 1018"/>
              <a:gd name="T63" fmla="*/ 64 h 1018"/>
              <a:gd name="T64" fmla="*/ 827 w 1018"/>
              <a:gd name="T65" fmla="*/ 382 h 1018"/>
              <a:gd name="T66" fmla="*/ 866 w 1018"/>
              <a:gd name="T67" fmla="*/ 953 h 1018"/>
              <a:gd name="T68" fmla="*/ 827 w 1018"/>
              <a:gd name="T69" fmla="*/ 922 h 1018"/>
              <a:gd name="T70" fmla="*/ 941 w 1018"/>
              <a:gd name="T71" fmla="*/ 630 h 1018"/>
              <a:gd name="T72" fmla="*/ 769 w 1018"/>
              <a:gd name="T73" fmla="*/ 622 h 1018"/>
              <a:gd name="T74" fmla="*/ 778 w 1018"/>
              <a:gd name="T75" fmla="*/ 450 h 1018"/>
              <a:gd name="T76" fmla="*/ 950 w 1018"/>
              <a:gd name="T77" fmla="*/ 459 h 1018"/>
              <a:gd name="T78" fmla="*/ 601 w 1018"/>
              <a:gd name="T79" fmla="*/ 67 h 1018"/>
              <a:gd name="T80" fmla="*/ 538 w 1018"/>
              <a:gd name="T81" fmla="*/ 4 h 1018"/>
              <a:gd name="T82" fmla="*/ 456 w 1018"/>
              <a:gd name="T83" fmla="*/ 17 h 1018"/>
              <a:gd name="T84" fmla="*/ 414 w 1018"/>
              <a:gd name="T85" fmla="*/ 95 h 1018"/>
              <a:gd name="T86" fmla="*/ 351 w 1018"/>
              <a:gd name="T87" fmla="*/ 223 h 1018"/>
              <a:gd name="T88" fmla="*/ 414 w 1018"/>
              <a:gd name="T89" fmla="*/ 439 h 1018"/>
              <a:gd name="T90" fmla="*/ 442 w 1018"/>
              <a:gd name="T91" fmla="*/ 990 h 1018"/>
              <a:gd name="T92" fmla="*/ 519 w 1018"/>
              <a:gd name="T93" fmla="*/ 1017 h 1018"/>
              <a:gd name="T94" fmla="*/ 594 w 1018"/>
              <a:gd name="T95" fmla="*/ 967 h 1018"/>
              <a:gd name="T96" fmla="*/ 642 w 1018"/>
              <a:gd name="T97" fmla="*/ 416 h 1018"/>
              <a:gd name="T98" fmla="*/ 658 w 1018"/>
              <a:gd name="T99" fmla="*/ 180 h 1018"/>
              <a:gd name="T100" fmla="*/ 480 w 1018"/>
              <a:gd name="T101" fmla="*/ 83 h 1018"/>
              <a:gd name="T102" fmla="*/ 527 w 1018"/>
              <a:gd name="T103" fmla="*/ 69 h 1018"/>
              <a:gd name="T104" fmla="*/ 541 w 1018"/>
              <a:gd name="T105" fmla="*/ 922 h 1018"/>
              <a:gd name="T106" fmla="*/ 503 w 1018"/>
              <a:gd name="T107" fmla="*/ 953 h 1018"/>
              <a:gd name="T108" fmla="*/ 541 w 1018"/>
              <a:gd name="T109" fmla="*/ 922 h 1018"/>
              <a:gd name="T110" fmla="*/ 573 w 1018"/>
              <a:gd name="T111" fmla="*/ 382 h 1018"/>
              <a:gd name="T112" fmla="*/ 414 w 1018"/>
              <a:gd name="T113" fmla="*/ 349 h 1018"/>
              <a:gd name="T114" fmla="*/ 445 w 1018"/>
              <a:gd name="T115" fmla="*/ 191 h 1018"/>
              <a:gd name="T116" fmla="*/ 605 w 1018"/>
              <a:gd name="T117" fmla="*/ 22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8" h="1018">
                <a:moveTo>
                  <a:pt x="256" y="515"/>
                </a:moveTo>
                <a:lnTo>
                  <a:pt x="256" y="95"/>
                </a:lnTo>
                <a:lnTo>
                  <a:pt x="256" y="95"/>
                </a:lnTo>
                <a:lnTo>
                  <a:pt x="254" y="85"/>
                </a:lnTo>
                <a:lnTo>
                  <a:pt x="253" y="76"/>
                </a:lnTo>
                <a:lnTo>
                  <a:pt x="251" y="67"/>
                </a:lnTo>
                <a:lnTo>
                  <a:pt x="248" y="59"/>
                </a:lnTo>
                <a:lnTo>
                  <a:pt x="244" y="50"/>
                </a:lnTo>
                <a:lnTo>
                  <a:pt x="238" y="43"/>
                </a:lnTo>
                <a:lnTo>
                  <a:pt x="233" y="35"/>
                </a:lnTo>
                <a:lnTo>
                  <a:pt x="228" y="27"/>
                </a:lnTo>
                <a:lnTo>
                  <a:pt x="220" y="22"/>
                </a:lnTo>
                <a:lnTo>
                  <a:pt x="213" y="17"/>
                </a:lnTo>
                <a:lnTo>
                  <a:pt x="205" y="11"/>
                </a:lnTo>
                <a:lnTo>
                  <a:pt x="197" y="7"/>
                </a:lnTo>
                <a:lnTo>
                  <a:pt x="188" y="4"/>
                </a:lnTo>
                <a:lnTo>
                  <a:pt x="179" y="2"/>
                </a:lnTo>
                <a:lnTo>
                  <a:pt x="170" y="1"/>
                </a:lnTo>
                <a:lnTo>
                  <a:pt x="160" y="0"/>
                </a:lnTo>
                <a:lnTo>
                  <a:pt x="160" y="0"/>
                </a:lnTo>
                <a:lnTo>
                  <a:pt x="150" y="1"/>
                </a:lnTo>
                <a:lnTo>
                  <a:pt x="141" y="2"/>
                </a:lnTo>
                <a:lnTo>
                  <a:pt x="131" y="4"/>
                </a:lnTo>
                <a:lnTo>
                  <a:pt x="122" y="7"/>
                </a:lnTo>
                <a:lnTo>
                  <a:pt x="114" y="11"/>
                </a:lnTo>
                <a:lnTo>
                  <a:pt x="106" y="17"/>
                </a:lnTo>
                <a:lnTo>
                  <a:pt x="99" y="22"/>
                </a:lnTo>
                <a:lnTo>
                  <a:pt x="92" y="27"/>
                </a:lnTo>
                <a:lnTo>
                  <a:pt x="86" y="35"/>
                </a:lnTo>
                <a:lnTo>
                  <a:pt x="81" y="43"/>
                </a:lnTo>
                <a:lnTo>
                  <a:pt x="76" y="50"/>
                </a:lnTo>
                <a:lnTo>
                  <a:pt x="72" y="59"/>
                </a:lnTo>
                <a:lnTo>
                  <a:pt x="69" y="67"/>
                </a:lnTo>
                <a:lnTo>
                  <a:pt x="67" y="76"/>
                </a:lnTo>
                <a:lnTo>
                  <a:pt x="65" y="85"/>
                </a:lnTo>
                <a:lnTo>
                  <a:pt x="65" y="95"/>
                </a:lnTo>
                <a:lnTo>
                  <a:pt x="65" y="515"/>
                </a:lnTo>
                <a:lnTo>
                  <a:pt x="65" y="515"/>
                </a:lnTo>
                <a:lnTo>
                  <a:pt x="51" y="521"/>
                </a:lnTo>
                <a:lnTo>
                  <a:pt x="39" y="529"/>
                </a:lnTo>
                <a:lnTo>
                  <a:pt x="28" y="538"/>
                </a:lnTo>
                <a:lnTo>
                  <a:pt x="18" y="549"/>
                </a:lnTo>
                <a:lnTo>
                  <a:pt x="11" y="561"/>
                </a:lnTo>
                <a:lnTo>
                  <a:pt x="6" y="575"/>
                </a:lnTo>
                <a:lnTo>
                  <a:pt x="2" y="589"/>
                </a:lnTo>
                <a:lnTo>
                  <a:pt x="0" y="605"/>
                </a:lnTo>
                <a:lnTo>
                  <a:pt x="0" y="731"/>
                </a:lnTo>
                <a:lnTo>
                  <a:pt x="0" y="731"/>
                </a:lnTo>
                <a:lnTo>
                  <a:pt x="2" y="746"/>
                </a:lnTo>
                <a:lnTo>
                  <a:pt x="6" y="761"/>
                </a:lnTo>
                <a:lnTo>
                  <a:pt x="11" y="774"/>
                </a:lnTo>
                <a:lnTo>
                  <a:pt x="18" y="787"/>
                </a:lnTo>
                <a:lnTo>
                  <a:pt x="28" y="798"/>
                </a:lnTo>
                <a:lnTo>
                  <a:pt x="39" y="808"/>
                </a:lnTo>
                <a:lnTo>
                  <a:pt x="51" y="815"/>
                </a:lnTo>
                <a:lnTo>
                  <a:pt x="65" y="821"/>
                </a:lnTo>
                <a:lnTo>
                  <a:pt x="65" y="922"/>
                </a:lnTo>
                <a:lnTo>
                  <a:pt x="65" y="922"/>
                </a:lnTo>
                <a:lnTo>
                  <a:pt x="65" y="932"/>
                </a:lnTo>
                <a:lnTo>
                  <a:pt x="67" y="942"/>
                </a:lnTo>
                <a:lnTo>
                  <a:pt x="69" y="950"/>
                </a:lnTo>
                <a:lnTo>
                  <a:pt x="72" y="960"/>
                </a:lnTo>
                <a:lnTo>
                  <a:pt x="76" y="967"/>
                </a:lnTo>
                <a:lnTo>
                  <a:pt x="81" y="976"/>
                </a:lnTo>
                <a:lnTo>
                  <a:pt x="86" y="983"/>
                </a:lnTo>
                <a:lnTo>
                  <a:pt x="92" y="990"/>
                </a:lnTo>
                <a:lnTo>
                  <a:pt x="99" y="996"/>
                </a:lnTo>
                <a:lnTo>
                  <a:pt x="106" y="1002"/>
                </a:lnTo>
                <a:lnTo>
                  <a:pt x="114" y="1006"/>
                </a:lnTo>
                <a:lnTo>
                  <a:pt x="122" y="1010"/>
                </a:lnTo>
                <a:lnTo>
                  <a:pt x="131" y="1014"/>
                </a:lnTo>
                <a:lnTo>
                  <a:pt x="141" y="1016"/>
                </a:lnTo>
                <a:lnTo>
                  <a:pt x="150" y="1017"/>
                </a:lnTo>
                <a:lnTo>
                  <a:pt x="160" y="1018"/>
                </a:lnTo>
                <a:lnTo>
                  <a:pt x="160" y="1018"/>
                </a:lnTo>
                <a:lnTo>
                  <a:pt x="170" y="1017"/>
                </a:lnTo>
                <a:lnTo>
                  <a:pt x="179" y="1016"/>
                </a:lnTo>
                <a:lnTo>
                  <a:pt x="188" y="1014"/>
                </a:lnTo>
                <a:lnTo>
                  <a:pt x="197" y="1010"/>
                </a:lnTo>
                <a:lnTo>
                  <a:pt x="205" y="1006"/>
                </a:lnTo>
                <a:lnTo>
                  <a:pt x="213" y="1002"/>
                </a:lnTo>
                <a:lnTo>
                  <a:pt x="220" y="996"/>
                </a:lnTo>
                <a:lnTo>
                  <a:pt x="228" y="990"/>
                </a:lnTo>
                <a:lnTo>
                  <a:pt x="233" y="983"/>
                </a:lnTo>
                <a:lnTo>
                  <a:pt x="238" y="976"/>
                </a:lnTo>
                <a:lnTo>
                  <a:pt x="244" y="967"/>
                </a:lnTo>
                <a:lnTo>
                  <a:pt x="248" y="960"/>
                </a:lnTo>
                <a:lnTo>
                  <a:pt x="251" y="950"/>
                </a:lnTo>
                <a:lnTo>
                  <a:pt x="253" y="942"/>
                </a:lnTo>
                <a:lnTo>
                  <a:pt x="254" y="932"/>
                </a:lnTo>
                <a:lnTo>
                  <a:pt x="256" y="922"/>
                </a:lnTo>
                <a:lnTo>
                  <a:pt x="256" y="821"/>
                </a:lnTo>
                <a:lnTo>
                  <a:pt x="256" y="821"/>
                </a:lnTo>
                <a:lnTo>
                  <a:pt x="268" y="815"/>
                </a:lnTo>
                <a:lnTo>
                  <a:pt x="280" y="808"/>
                </a:lnTo>
                <a:lnTo>
                  <a:pt x="291" y="798"/>
                </a:lnTo>
                <a:lnTo>
                  <a:pt x="301" y="787"/>
                </a:lnTo>
                <a:lnTo>
                  <a:pt x="308" y="774"/>
                </a:lnTo>
                <a:lnTo>
                  <a:pt x="313" y="761"/>
                </a:lnTo>
                <a:lnTo>
                  <a:pt x="318" y="746"/>
                </a:lnTo>
                <a:lnTo>
                  <a:pt x="319" y="731"/>
                </a:lnTo>
                <a:lnTo>
                  <a:pt x="319" y="605"/>
                </a:lnTo>
                <a:lnTo>
                  <a:pt x="319" y="605"/>
                </a:lnTo>
                <a:lnTo>
                  <a:pt x="318" y="589"/>
                </a:lnTo>
                <a:lnTo>
                  <a:pt x="313" y="575"/>
                </a:lnTo>
                <a:lnTo>
                  <a:pt x="308" y="561"/>
                </a:lnTo>
                <a:lnTo>
                  <a:pt x="301" y="549"/>
                </a:lnTo>
                <a:lnTo>
                  <a:pt x="291" y="538"/>
                </a:lnTo>
                <a:lnTo>
                  <a:pt x="280" y="529"/>
                </a:lnTo>
                <a:lnTo>
                  <a:pt x="268" y="521"/>
                </a:lnTo>
                <a:lnTo>
                  <a:pt x="256" y="515"/>
                </a:lnTo>
                <a:lnTo>
                  <a:pt x="256" y="515"/>
                </a:lnTo>
                <a:close/>
                <a:moveTo>
                  <a:pt x="128" y="95"/>
                </a:moveTo>
                <a:lnTo>
                  <a:pt x="128" y="95"/>
                </a:lnTo>
                <a:lnTo>
                  <a:pt x="129" y="89"/>
                </a:lnTo>
                <a:lnTo>
                  <a:pt x="130" y="83"/>
                </a:lnTo>
                <a:lnTo>
                  <a:pt x="133" y="78"/>
                </a:lnTo>
                <a:lnTo>
                  <a:pt x="138" y="73"/>
                </a:lnTo>
                <a:lnTo>
                  <a:pt x="142" y="69"/>
                </a:lnTo>
                <a:lnTo>
                  <a:pt x="147" y="66"/>
                </a:lnTo>
                <a:lnTo>
                  <a:pt x="154" y="64"/>
                </a:lnTo>
                <a:lnTo>
                  <a:pt x="160" y="64"/>
                </a:lnTo>
                <a:lnTo>
                  <a:pt x="160" y="64"/>
                </a:lnTo>
                <a:lnTo>
                  <a:pt x="166" y="64"/>
                </a:lnTo>
                <a:lnTo>
                  <a:pt x="172" y="66"/>
                </a:lnTo>
                <a:lnTo>
                  <a:pt x="177" y="69"/>
                </a:lnTo>
                <a:lnTo>
                  <a:pt x="183" y="73"/>
                </a:lnTo>
                <a:lnTo>
                  <a:pt x="186" y="78"/>
                </a:lnTo>
                <a:lnTo>
                  <a:pt x="189" y="83"/>
                </a:lnTo>
                <a:lnTo>
                  <a:pt x="191" y="89"/>
                </a:lnTo>
                <a:lnTo>
                  <a:pt x="191" y="95"/>
                </a:lnTo>
                <a:lnTo>
                  <a:pt x="191" y="509"/>
                </a:lnTo>
                <a:lnTo>
                  <a:pt x="128" y="509"/>
                </a:lnTo>
                <a:lnTo>
                  <a:pt x="128" y="95"/>
                </a:lnTo>
                <a:close/>
                <a:moveTo>
                  <a:pt x="191" y="922"/>
                </a:moveTo>
                <a:lnTo>
                  <a:pt x="191" y="922"/>
                </a:lnTo>
                <a:lnTo>
                  <a:pt x="191" y="929"/>
                </a:lnTo>
                <a:lnTo>
                  <a:pt x="189" y="935"/>
                </a:lnTo>
                <a:lnTo>
                  <a:pt x="186" y="941"/>
                </a:lnTo>
                <a:lnTo>
                  <a:pt x="183" y="945"/>
                </a:lnTo>
                <a:lnTo>
                  <a:pt x="177" y="949"/>
                </a:lnTo>
                <a:lnTo>
                  <a:pt x="172" y="951"/>
                </a:lnTo>
                <a:lnTo>
                  <a:pt x="166" y="953"/>
                </a:lnTo>
                <a:lnTo>
                  <a:pt x="160" y="954"/>
                </a:lnTo>
                <a:lnTo>
                  <a:pt x="160" y="954"/>
                </a:lnTo>
                <a:lnTo>
                  <a:pt x="154" y="953"/>
                </a:lnTo>
                <a:lnTo>
                  <a:pt x="147" y="951"/>
                </a:lnTo>
                <a:lnTo>
                  <a:pt x="142" y="949"/>
                </a:lnTo>
                <a:lnTo>
                  <a:pt x="138" y="945"/>
                </a:lnTo>
                <a:lnTo>
                  <a:pt x="133" y="941"/>
                </a:lnTo>
                <a:lnTo>
                  <a:pt x="130" y="935"/>
                </a:lnTo>
                <a:lnTo>
                  <a:pt x="129" y="929"/>
                </a:lnTo>
                <a:lnTo>
                  <a:pt x="128" y="922"/>
                </a:lnTo>
                <a:lnTo>
                  <a:pt x="128" y="827"/>
                </a:lnTo>
                <a:lnTo>
                  <a:pt x="191" y="827"/>
                </a:lnTo>
                <a:lnTo>
                  <a:pt x="191" y="922"/>
                </a:lnTo>
                <a:close/>
                <a:moveTo>
                  <a:pt x="256" y="731"/>
                </a:moveTo>
                <a:lnTo>
                  <a:pt x="256" y="731"/>
                </a:lnTo>
                <a:lnTo>
                  <a:pt x="254" y="738"/>
                </a:lnTo>
                <a:lnTo>
                  <a:pt x="252" y="744"/>
                </a:lnTo>
                <a:lnTo>
                  <a:pt x="250" y="750"/>
                </a:lnTo>
                <a:lnTo>
                  <a:pt x="246" y="754"/>
                </a:lnTo>
                <a:lnTo>
                  <a:pt x="242" y="758"/>
                </a:lnTo>
                <a:lnTo>
                  <a:pt x="235" y="760"/>
                </a:lnTo>
                <a:lnTo>
                  <a:pt x="230" y="762"/>
                </a:lnTo>
                <a:lnTo>
                  <a:pt x="223" y="764"/>
                </a:lnTo>
                <a:lnTo>
                  <a:pt x="96" y="764"/>
                </a:lnTo>
                <a:lnTo>
                  <a:pt x="96" y="764"/>
                </a:lnTo>
                <a:lnTo>
                  <a:pt x="89" y="762"/>
                </a:lnTo>
                <a:lnTo>
                  <a:pt x="84" y="760"/>
                </a:lnTo>
                <a:lnTo>
                  <a:pt x="78" y="758"/>
                </a:lnTo>
                <a:lnTo>
                  <a:pt x="73" y="754"/>
                </a:lnTo>
                <a:lnTo>
                  <a:pt x="70" y="750"/>
                </a:lnTo>
                <a:lnTo>
                  <a:pt x="67" y="744"/>
                </a:lnTo>
                <a:lnTo>
                  <a:pt x="65" y="738"/>
                </a:lnTo>
                <a:lnTo>
                  <a:pt x="65" y="731"/>
                </a:lnTo>
                <a:lnTo>
                  <a:pt x="65" y="605"/>
                </a:lnTo>
                <a:lnTo>
                  <a:pt x="65" y="605"/>
                </a:lnTo>
                <a:lnTo>
                  <a:pt x="65" y="598"/>
                </a:lnTo>
                <a:lnTo>
                  <a:pt x="67" y="592"/>
                </a:lnTo>
                <a:lnTo>
                  <a:pt x="70" y="586"/>
                </a:lnTo>
                <a:lnTo>
                  <a:pt x="73" y="582"/>
                </a:lnTo>
                <a:lnTo>
                  <a:pt x="78" y="578"/>
                </a:lnTo>
                <a:lnTo>
                  <a:pt x="84" y="575"/>
                </a:lnTo>
                <a:lnTo>
                  <a:pt x="89" y="574"/>
                </a:lnTo>
                <a:lnTo>
                  <a:pt x="96" y="573"/>
                </a:lnTo>
                <a:lnTo>
                  <a:pt x="223" y="573"/>
                </a:lnTo>
                <a:lnTo>
                  <a:pt x="223" y="573"/>
                </a:lnTo>
                <a:lnTo>
                  <a:pt x="230" y="574"/>
                </a:lnTo>
                <a:lnTo>
                  <a:pt x="235" y="575"/>
                </a:lnTo>
                <a:lnTo>
                  <a:pt x="242" y="578"/>
                </a:lnTo>
                <a:lnTo>
                  <a:pt x="246" y="582"/>
                </a:lnTo>
                <a:lnTo>
                  <a:pt x="250" y="586"/>
                </a:lnTo>
                <a:lnTo>
                  <a:pt x="252" y="592"/>
                </a:lnTo>
                <a:lnTo>
                  <a:pt x="254" y="598"/>
                </a:lnTo>
                <a:lnTo>
                  <a:pt x="256" y="605"/>
                </a:lnTo>
                <a:lnTo>
                  <a:pt x="256" y="731"/>
                </a:lnTo>
                <a:close/>
                <a:moveTo>
                  <a:pt x="955" y="388"/>
                </a:moveTo>
                <a:lnTo>
                  <a:pt x="955" y="95"/>
                </a:lnTo>
                <a:lnTo>
                  <a:pt x="955" y="95"/>
                </a:lnTo>
                <a:lnTo>
                  <a:pt x="954" y="85"/>
                </a:lnTo>
                <a:lnTo>
                  <a:pt x="953" y="76"/>
                </a:lnTo>
                <a:lnTo>
                  <a:pt x="951" y="67"/>
                </a:lnTo>
                <a:lnTo>
                  <a:pt x="948" y="59"/>
                </a:lnTo>
                <a:lnTo>
                  <a:pt x="943" y="50"/>
                </a:lnTo>
                <a:lnTo>
                  <a:pt x="939" y="43"/>
                </a:lnTo>
                <a:lnTo>
                  <a:pt x="933" y="35"/>
                </a:lnTo>
                <a:lnTo>
                  <a:pt x="927" y="27"/>
                </a:lnTo>
                <a:lnTo>
                  <a:pt x="920" y="22"/>
                </a:lnTo>
                <a:lnTo>
                  <a:pt x="913" y="17"/>
                </a:lnTo>
                <a:lnTo>
                  <a:pt x="905" y="11"/>
                </a:lnTo>
                <a:lnTo>
                  <a:pt x="896" y="7"/>
                </a:lnTo>
                <a:lnTo>
                  <a:pt x="888" y="4"/>
                </a:lnTo>
                <a:lnTo>
                  <a:pt x="879" y="2"/>
                </a:lnTo>
                <a:lnTo>
                  <a:pt x="869" y="1"/>
                </a:lnTo>
                <a:lnTo>
                  <a:pt x="860" y="0"/>
                </a:lnTo>
                <a:lnTo>
                  <a:pt x="860" y="0"/>
                </a:lnTo>
                <a:lnTo>
                  <a:pt x="850" y="1"/>
                </a:lnTo>
                <a:lnTo>
                  <a:pt x="840" y="2"/>
                </a:lnTo>
                <a:lnTo>
                  <a:pt x="831" y="4"/>
                </a:lnTo>
                <a:lnTo>
                  <a:pt x="822" y="7"/>
                </a:lnTo>
                <a:lnTo>
                  <a:pt x="813" y="11"/>
                </a:lnTo>
                <a:lnTo>
                  <a:pt x="806" y="17"/>
                </a:lnTo>
                <a:lnTo>
                  <a:pt x="798" y="22"/>
                </a:lnTo>
                <a:lnTo>
                  <a:pt x="792" y="27"/>
                </a:lnTo>
                <a:lnTo>
                  <a:pt x="786" y="35"/>
                </a:lnTo>
                <a:lnTo>
                  <a:pt x="780" y="43"/>
                </a:lnTo>
                <a:lnTo>
                  <a:pt x="776" y="50"/>
                </a:lnTo>
                <a:lnTo>
                  <a:pt x="772" y="59"/>
                </a:lnTo>
                <a:lnTo>
                  <a:pt x="768" y="67"/>
                </a:lnTo>
                <a:lnTo>
                  <a:pt x="766" y="76"/>
                </a:lnTo>
                <a:lnTo>
                  <a:pt x="764" y="85"/>
                </a:lnTo>
                <a:lnTo>
                  <a:pt x="764" y="95"/>
                </a:lnTo>
                <a:lnTo>
                  <a:pt x="764" y="388"/>
                </a:lnTo>
                <a:lnTo>
                  <a:pt x="764" y="388"/>
                </a:lnTo>
                <a:lnTo>
                  <a:pt x="750" y="393"/>
                </a:lnTo>
                <a:lnTo>
                  <a:pt x="738" y="401"/>
                </a:lnTo>
                <a:lnTo>
                  <a:pt x="728" y="411"/>
                </a:lnTo>
                <a:lnTo>
                  <a:pt x="718" y="421"/>
                </a:lnTo>
                <a:lnTo>
                  <a:pt x="710" y="434"/>
                </a:lnTo>
                <a:lnTo>
                  <a:pt x="705" y="447"/>
                </a:lnTo>
                <a:lnTo>
                  <a:pt x="702" y="462"/>
                </a:lnTo>
                <a:lnTo>
                  <a:pt x="701" y="477"/>
                </a:lnTo>
                <a:lnTo>
                  <a:pt x="701" y="605"/>
                </a:lnTo>
                <a:lnTo>
                  <a:pt x="701" y="605"/>
                </a:lnTo>
                <a:lnTo>
                  <a:pt x="702" y="620"/>
                </a:lnTo>
                <a:lnTo>
                  <a:pt x="705" y="634"/>
                </a:lnTo>
                <a:lnTo>
                  <a:pt x="710" y="648"/>
                </a:lnTo>
                <a:lnTo>
                  <a:pt x="718" y="659"/>
                </a:lnTo>
                <a:lnTo>
                  <a:pt x="728" y="670"/>
                </a:lnTo>
                <a:lnTo>
                  <a:pt x="738" y="680"/>
                </a:lnTo>
                <a:lnTo>
                  <a:pt x="750" y="688"/>
                </a:lnTo>
                <a:lnTo>
                  <a:pt x="764" y="694"/>
                </a:lnTo>
                <a:lnTo>
                  <a:pt x="764" y="922"/>
                </a:lnTo>
                <a:lnTo>
                  <a:pt x="764" y="922"/>
                </a:lnTo>
                <a:lnTo>
                  <a:pt x="764" y="932"/>
                </a:lnTo>
                <a:lnTo>
                  <a:pt x="766" y="942"/>
                </a:lnTo>
                <a:lnTo>
                  <a:pt x="768" y="950"/>
                </a:lnTo>
                <a:lnTo>
                  <a:pt x="772" y="960"/>
                </a:lnTo>
                <a:lnTo>
                  <a:pt x="776" y="967"/>
                </a:lnTo>
                <a:lnTo>
                  <a:pt x="780" y="976"/>
                </a:lnTo>
                <a:lnTo>
                  <a:pt x="786" y="983"/>
                </a:lnTo>
                <a:lnTo>
                  <a:pt x="792" y="990"/>
                </a:lnTo>
                <a:lnTo>
                  <a:pt x="798" y="996"/>
                </a:lnTo>
                <a:lnTo>
                  <a:pt x="806" y="1002"/>
                </a:lnTo>
                <a:lnTo>
                  <a:pt x="813" y="1006"/>
                </a:lnTo>
                <a:lnTo>
                  <a:pt x="822" y="1010"/>
                </a:lnTo>
                <a:lnTo>
                  <a:pt x="831" y="1014"/>
                </a:lnTo>
                <a:lnTo>
                  <a:pt x="840" y="1016"/>
                </a:lnTo>
                <a:lnTo>
                  <a:pt x="850" y="1017"/>
                </a:lnTo>
                <a:lnTo>
                  <a:pt x="860" y="1018"/>
                </a:lnTo>
                <a:lnTo>
                  <a:pt x="860" y="1018"/>
                </a:lnTo>
                <a:lnTo>
                  <a:pt x="869" y="1017"/>
                </a:lnTo>
                <a:lnTo>
                  <a:pt x="879" y="1016"/>
                </a:lnTo>
                <a:lnTo>
                  <a:pt x="888" y="1014"/>
                </a:lnTo>
                <a:lnTo>
                  <a:pt x="896" y="1010"/>
                </a:lnTo>
                <a:lnTo>
                  <a:pt x="905" y="1006"/>
                </a:lnTo>
                <a:lnTo>
                  <a:pt x="913" y="1002"/>
                </a:lnTo>
                <a:lnTo>
                  <a:pt x="920" y="996"/>
                </a:lnTo>
                <a:lnTo>
                  <a:pt x="927" y="990"/>
                </a:lnTo>
                <a:lnTo>
                  <a:pt x="933" y="983"/>
                </a:lnTo>
                <a:lnTo>
                  <a:pt x="939" y="976"/>
                </a:lnTo>
                <a:lnTo>
                  <a:pt x="943" y="967"/>
                </a:lnTo>
                <a:lnTo>
                  <a:pt x="948" y="960"/>
                </a:lnTo>
                <a:lnTo>
                  <a:pt x="951" y="950"/>
                </a:lnTo>
                <a:lnTo>
                  <a:pt x="953" y="942"/>
                </a:lnTo>
                <a:lnTo>
                  <a:pt x="954" y="932"/>
                </a:lnTo>
                <a:lnTo>
                  <a:pt x="955" y="922"/>
                </a:lnTo>
                <a:lnTo>
                  <a:pt x="955" y="694"/>
                </a:lnTo>
                <a:lnTo>
                  <a:pt x="955" y="694"/>
                </a:lnTo>
                <a:lnTo>
                  <a:pt x="968" y="688"/>
                </a:lnTo>
                <a:lnTo>
                  <a:pt x="981" y="680"/>
                </a:lnTo>
                <a:lnTo>
                  <a:pt x="992" y="670"/>
                </a:lnTo>
                <a:lnTo>
                  <a:pt x="1000" y="659"/>
                </a:lnTo>
                <a:lnTo>
                  <a:pt x="1008" y="648"/>
                </a:lnTo>
                <a:lnTo>
                  <a:pt x="1014" y="634"/>
                </a:lnTo>
                <a:lnTo>
                  <a:pt x="1017" y="620"/>
                </a:lnTo>
                <a:lnTo>
                  <a:pt x="1018" y="605"/>
                </a:lnTo>
                <a:lnTo>
                  <a:pt x="1018" y="477"/>
                </a:lnTo>
                <a:lnTo>
                  <a:pt x="1018" y="477"/>
                </a:lnTo>
                <a:lnTo>
                  <a:pt x="1017" y="462"/>
                </a:lnTo>
                <a:lnTo>
                  <a:pt x="1014" y="447"/>
                </a:lnTo>
                <a:lnTo>
                  <a:pt x="1008" y="434"/>
                </a:lnTo>
                <a:lnTo>
                  <a:pt x="1000" y="421"/>
                </a:lnTo>
                <a:lnTo>
                  <a:pt x="992" y="411"/>
                </a:lnTo>
                <a:lnTo>
                  <a:pt x="981" y="401"/>
                </a:lnTo>
                <a:lnTo>
                  <a:pt x="968" y="393"/>
                </a:lnTo>
                <a:lnTo>
                  <a:pt x="955" y="388"/>
                </a:lnTo>
                <a:lnTo>
                  <a:pt x="955" y="388"/>
                </a:lnTo>
                <a:close/>
                <a:moveTo>
                  <a:pt x="827" y="95"/>
                </a:moveTo>
                <a:lnTo>
                  <a:pt x="827" y="95"/>
                </a:lnTo>
                <a:lnTo>
                  <a:pt x="828" y="89"/>
                </a:lnTo>
                <a:lnTo>
                  <a:pt x="831" y="83"/>
                </a:lnTo>
                <a:lnTo>
                  <a:pt x="833" y="78"/>
                </a:lnTo>
                <a:lnTo>
                  <a:pt x="837" y="73"/>
                </a:lnTo>
                <a:lnTo>
                  <a:pt x="841" y="69"/>
                </a:lnTo>
                <a:lnTo>
                  <a:pt x="847" y="66"/>
                </a:lnTo>
                <a:lnTo>
                  <a:pt x="853" y="64"/>
                </a:lnTo>
                <a:lnTo>
                  <a:pt x="860" y="64"/>
                </a:lnTo>
                <a:lnTo>
                  <a:pt x="860" y="64"/>
                </a:lnTo>
                <a:lnTo>
                  <a:pt x="866" y="64"/>
                </a:lnTo>
                <a:lnTo>
                  <a:pt x="871" y="66"/>
                </a:lnTo>
                <a:lnTo>
                  <a:pt x="877" y="69"/>
                </a:lnTo>
                <a:lnTo>
                  <a:pt x="882" y="73"/>
                </a:lnTo>
                <a:lnTo>
                  <a:pt x="885" y="78"/>
                </a:lnTo>
                <a:lnTo>
                  <a:pt x="889" y="83"/>
                </a:lnTo>
                <a:lnTo>
                  <a:pt x="891" y="89"/>
                </a:lnTo>
                <a:lnTo>
                  <a:pt x="891" y="95"/>
                </a:lnTo>
                <a:lnTo>
                  <a:pt x="891" y="382"/>
                </a:lnTo>
                <a:lnTo>
                  <a:pt x="827" y="382"/>
                </a:lnTo>
                <a:lnTo>
                  <a:pt x="827" y="95"/>
                </a:lnTo>
                <a:close/>
                <a:moveTo>
                  <a:pt x="891" y="922"/>
                </a:moveTo>
                <a:lnTo>
                  <a:pt x="891" y="922"/>
                </a:lnTo>
                <a:lnTo>
                  <a:pt x="891" y="929"/>
                </a:lnTo>
                <a:lnTo>
                  <a:pt x="889" y="935"/>
                </a:lnTo>
                <a:lnTo>
                  <a:pt x="885" y="941"/>
                </a:lnTo>
                <a:lnTo>
                  <a:pt x="882" y="945"/>
                </a:lnTo>
                <a:lnTo>
                  <a:pt x="877" y="949"/>
                </a:lnTo>
                <a:lnTo>
                  <a:pt x="871" y="951"/>
                </a:lnTo>
                <a:lnTo>
                  <a:pt x="866" y="953"/>
                </a:lnTo>
                <a:lnTo>
                  <a:pt x="860" y="954"/>
                </a:lnTo>
                <a:lnTo>
                  <a:pt x="860" y="954"/>
                </a:lnTo>
                <a:lnTo>
                  <a:pt x="853" y="953"/>
                </a:lnTo>
                <a:lnTo>
                  <a:pt x="847" y="951"/>
                </a:lnTo>
                <a:lnTo>
                  <a:pt x="841" y="949"/>
                </a:lnTo>
                <a:lnTo>
                  <a:pt x="837" y="945"/>
                </a:lnTo>
                <a:lnTo>
                  <a:pt x="833" y="941"/>
                </a:lnTo>
                <a:lnTo>
                  <a:pt x="831" y="935"/>
                </a:lnTo>
                <a:lnTo>
                  <a:pt x="828" y="929"/>
                </a:lnTo>
                <a:lnTo>
                  <a:pt x="827" y="922"/>
                </a:lnTo>
                <a:lnTo>
                  <a:pt x="827" y="700"/>
                </a:lnTo>
                <a:lnTo>
                  <a:pt x="891" y="700"/>
                </a:lnTo>
                <a:lnTo>
                  <a:pt x="891" y="922"/>
                </a:lnTo>
                <a:close/>
                <a:moveTo>
                  <a:pt x="955" y="605"/>
                </a:moveTo>
                <a:lnTo>
                  <a:pt x="955" y="605"/>
                </a:lnTo>
                <a:lnTo>
                  <a:pt x="954" y="611"/>
                </a:lnTo>
                <a:lnTo>
                  <a:pt x="952" y="617"/>
                </a:lnTo>
                <a:lnTo>
                  <a:pt x="950" y="622"/>
                </a:lnTo>
                <a:lnTo>
                  <a:pt x="945" y="627"/>
                </a:lnTo>
                <a:lnTo>
                  <a:pt x="941" y="630"/>
                </a:lnTo>
                <a:lnTo>
                  <a:pt x="936" y="634"/>
                </a:lnTo>
                <a:lnTo>
                  <a:pt x="929" y="636"/>
                </a:lnTo>
                <a:lnTo>
                  <a:pt x="923" y="636"/>
                </a:lnTo>
                <a:lnTo>
                  <a:pt x="796" y="636"/>
                </a:lnTo>
                <a:lnTo>
                  <a:pt x="796" y="636"/>
                </a:lnTo>
                <a:lnTo>
                  <a:pt x="790" y="636"/>
                </a:lnTo>
                <a:lnTo>
                  <a:pt x="783" y="634"/>
                </a:lnTo>
                <a:lnTo>
                  <a:pt x="778" y="630"/>
                </a:lnTo>
                <a:lnTo>
                  <a:pt x="774" y="627"/>
                </a:lnTo>
                <a:lnTo>
                  <a:pt x="769" y="622"/>
                </a:lnTo>
                <a:lnTo>
                  <a:pt x="766" y="617"/>
                </a:lnTo>
                <a:lnTo>
                  <a:pt x="764" y="611"/>
                </a:lnTo>
                <a:lnTo>
                  <a:pt x="764" y="605"/>
                </a:lnTo>
                <a:lnTo>
                  <a:pt x="764" y="477"/>
                </a:lnTo>
                <a:lnTo>
                  <a:pt x="764" y="477"/>
                </a:lnTo>
                <a:lnTo>
                  <a:pt x="764" y="471"/>
                </a:lnTo>
                <a:lnTo>
                  <a:pt x="766" y="464"/>
                </a:lnTo>
                <a:lnTo>
                  <a:pt x="769" y="459"/>
                </a:lnTo>
                <a:lnTo>
                  <a:pt x="774" y="455"/>
                </a:lnTo>
                <a:lnTo>
                  <a:pt x="778" y="450"/>
                </a:lnTo>
                <a:lnTo>
                  <a:pt x="783" y="448"/>
                </a:lnTo>
                <a:lnTo>
                  <a:pt x="790" y="446"/>
                </a:lnTo>
                <a:lnTo>
                  <a:pt x="796" y="445"/>
                </a:lnTo>
                <a:lnTo>
                  <a:pt x="923" y="445"/>
                </a:lnTo>
                <a:lnTo>
                  <a:pt x="923" y="445"/>
                </a:lnTo>
                <a:lnTo>
                  <a:pt x="929" y="446"/>
                </a:lnTo>
                <a:lnTo>
                  <a:pt x="936" y="448"/>
                </a:lnTo>
                <a:lnTo>
                  <a:pt x="941" y="450"/>
                </a:lnTo>
                <a:lnTo>
                  <a:pt x="945" y="455"/>
                </a:lnTo>
                <a:lnTo>
                  <a:pt x="950" y="459"/>
                </a:lnTo>
                <a:lnTo>
                  <a:pt x="952" y="464"/>
                </a:lnTo>
                <a:lnTo>
                  <a:pt x="954" y="471"/>
                </a:lnTo>
                <a:lnTo>
                  <a:pt x="955" y="477"/>
                </a:lnTo>
                <a:lnTo>
                  <a:pt x="955" y="605"/>
                </a:lnTo>
                <a:close/>
                <a:moveTo>
                  <a:pt x="605" y="133"/>
                </a:moveTo>
                <a:lnTo>
                  <a:pt x="605" y="95"/>
                </a:lnTo>
                <a:lnTo>
                  <a:pt x="605" y="95"/>
                </a:lnTo>
                <a:lnTo>
                  <a:pt x="604" y="85"/>
                </a:lnTo>
                <a:lnTo>
                  <a:pt x="603" y="76"/>
                </a:lnTo>
                <a:lnTo>
                  <a:pt x="601" y="67"/>
                </a:lnTo>
                <a:lnTo>
                  <a:pt x="598" y="59"/>
                </a:lnTo>
                <a:lnTo>
                  <a:pt x="594" y="50"/>
                </a:lnTo>
                <a:lnTo>
                  <a:pt x="588" y="43"/>
                </a:lnTo>
                <a:lnTo>
                  <a:pt x="583" y="35"/>
                </a:lnTo>
                <a:lnTo>
                  <a:pt x="577" y="27"/>
                </a:lnTo>
                <a:lnTo>
                  <a:pt x="570" y="22"/>
                </a:lnTo>
                <a:lnTo>
                  <a:pt x="562" y="17"/>
                </a:lnTo>
                <a:lnTo>
                  <a:pt x="555" y="11"/>
                </a:lnTo>
                <a:lnTo>
                  <a:pt x="546" y="7"/>
                </a:lnTo>
                <a:lnTo>
                  <a:pt x="538" y="4"/>
                </a:lnTo>
                <a:lnTo>
                  <a:pt x="529" y="2"/>
                </a:lnTo>
                <a:lnTo>
                  <a:pt x="519" y="1"/>
                </a:lnTo>
                <a:lnTo>
                  <a:pt x="510" y="0"/>
                </a:lnTo>
                <a:lnTo>
                  <a:pt x="510" y="0"/>
                </a:lnTo>
                <a:lnTo>
                  <a:pt x="500" y="1"/>
                </a:lnTo>
                <a:lnTo>
                  <a:pt x="491" y="2"/>
                </a:lnTo>
                <a:lnTo>
                  <a:pt x="481" y="4"/>
                </a:lnTo>
                <a:lnTo>
                  <a:pt x="472" y="7"/>
                </a:lnTo>
                <a:lnTo>
                  <a:pt x="464" y="11"/>
                </a:lnTo>
                <a:lnTo>
                  <a:pt x="456" y="17"/>
                </a:lnTo>
                <a:lnTo>
                  <a:pt x="449" y="22"/>
                </a:lnTo>
                <a:lnTo>
                  <a:pt x="442" y="27"/>
                </a:lnTo>
                <a:lnTo>
                  <a:pt x="436" y="35"/>
                </a:lnTo>
                <a:lnTo>
                  <a:pt x="430" y="43"/>
                </a:lnTo>
                <a:lnTo>
                  <a:pt x="426" y="50"/>
                </a:lnTo>
                <a:lnTo>
                  <a:pt x="422" y="59"/>
                </a:lnTo>
                <a:lnTo>
                  <a:pt x="419" y="67"/>
                </a:lnTo>
                <a:lnTo>
                  <a:pt x="416" y="76"/>
                </a:lnTo>
                <a:lnTo>
                  <a:pt x="414" y="85"/>
                </a:lnTo>
                <a:lnTo>
                  <a:pt x="414" y="95"/>
                </a:lnTo>
                <a:lnTo>
                  <a:pt x="414" y="133"/>
                </a:lnTo>
                <a:lnTo>
                  <a:pt x="414" y="133"/>
                </a:lnTo>
                <a:lnTo>
                  <a:pt x="400" y="139"/>
                </a:lnTo>
                <a:lnTo>
                  <a:pt x="389" y="147"/>
                </a:lnTo>
                <a:lnTo>
                  <a:pt x="378" y="156"/>
                </a:lnTo>
                <a:lnTo>
                  <a:pt x="368" y="167"/>
                </a:lnTo>
                <a:lnTo>
                  <a:pt x="361" y="180"/>
                </a:lnTo>
                <a:lnTo>
                  <a:pt x="355" y="193"/>
                </a:lnTo>
                <a:lnTo>
                  <a:pt x="352" y="208"/>
                </a:lnTo>
                <a:lnTo>
                  <a:pt x="351" y="223"/>
                </a:lnTo>
                <a:lnTo>
                  <a:pt x="351" y="349"/>
                </a:lnTo>
                <a:lnTo>
                  <a:pt x="351" y="349"/>
                </a:lnTo>
                <a:lnTo>
                  <a:pt x="352" y="365"/>
                </a:lnTo>
                <a:lnTo>
                  <a:pt x="355" y="379"/>
                </a:lnTo>
                <a:lnTo>
                  <a:pt x="361" y="393"/>
                </a:lnTo>
                <a:lnTo>
                  <a:pt x="368" y="405"/>
                </a:lnTo>
                <a:lnTo>
                  <a:pt x="378" y="416"/>
                </a:lnTo>
                <a:lnTo>
                  <a:pt x="389" y="426"/>
                </a:lnTo>
                <a:lnTo>
                  <a:pt x="400" y="433"/>
                </a:lnTo>
                <a:lnTo>
                  <a:pt x="414" y="439"/>
                </a:lnTo>
                <a:lnTo>
                  <a:pt x="414" y="922"/>
                </a:lnTo>
                <a:lnTo>
                  <a:pt x="414" y="922"/>
                </a:lnTo>
                <a:lnTo>
                  <a:pt x="414" y="932"/>
                </a:lnTo>
                <a:lnTo>
                  <a:pt x="416" y="942"/>
                </a:lnTo>
                <a:lnTo>
                  <a:pt x="419" y="950"/>
                </a:lnTo>
                <a:lnTo>
                  <a:pt x="422" y="960"/>
                </a:lnTo>
                <a:lnTo>
                  <a:pt x="426" y="967"/>
                </a:lnTo>
                <a:lnTo>
                  <a:pt x="430" y="976"/>
                </a:lnTo>
                <a:lnTo>
                  <a:pt x="436" y="983"/>
                </a:lnTo>
                <a:lnTo>
                  <a:pt x="442" y="990"/>
                </a:lnTo>
                <a:lnTo>
                  <a:pt x="449" y="996"/>
                </a:lnTo>
                <a:lnTo>
                  <a:pt x="456" y="1002"/>
                </a:lnTo>
                <a:lnTo>
                  <a:pt x="464" y="1006"/>
                </a:lnTo>
                <a:lnTo>
                  <a:pt x="472" y="1010"/>
                </a:lnTo>
                <a:lnTo>
                  <a:pt x="481" y="1014"/>
                </a:lnTo>
                <a:lnTo>
                  <a:pt x="491" y="1016"/>
                </a:lnTo>
                <a:lnTo>
                  <a:pt x="500" y="1017"/>
                </a:lnTo>
                <a:lnTo>
                  <a:pt x="510" y="1018"/>
                </a:lnTo>
                <a:lnTo>
                  <a:pt x="510" y="1018"/>
                </a:lnTo>
                <a:lnTo>
                  <a:pt x="519" y="1017"/>
                </a:lnTo>
                <a:lnTo>
                  <a:pt x="529" y="1016"/>
                </a:lnTo>
                <a:lnTo>
                  <a:pt x="538" y="1014"/>
                </a:lnTo>
                <a:lnTo>
                  <a:pt x="546" y="1010"/>
                </a:lnTo>
                <a:lnTo>
                  <a:pt x="555" y="1006"/>
                </a:lnTo>
                <a:lnTo>
                  <a:pt x="562" y="1002"/>
                </a:lnTo>
                <a:lnTo>
                  <a:pt x="570" y="996"/>
                </a:lnTo>
                <a:lnTo>
                  <a:pt x="577" y="990"/>
                </a:lnTo>
                <a:lnTo>
                  <a:pt x="583" y="983"/>
                </a:lnTo>
                <a:lnTo>
                  <a:pt x="588" y="976"/>
                </a:lnTo>
                <a:lnTo>
                  <a:pt x="594" y="967"/>
                </a:lnTo>
                <a:lnTo>
                  <a:pt x="598" y="960"/>
                </a:lnTo>
                <a:lnTo>
                  <a:pt x="601" y="950"/>
                </a:lnTo>
                <a:lnTo>
                  <a:pt x="603" y="942"/>
                </a:lnTo>
                <a:lnTo>
                  <a:pt x="604" y="932"/>
                </a:lnTo>
                <a:lnTo>
                  <a:pt x="605" y="922"/>
                </a:lnTo>
                <a:lnTo>
                  <a:pt x="605" y="439"/>
                </a:lnTo>
                <a:lnTo>
                  <a:pt x="605" y="439"/>
                </a:lnTo>
                <a:lnTo>
                  <a:pt x="618" y="433"/>
                </a:lnTo>
                <a:lnTo>
                  <a:pt x="630" y="426"/>
                </a:lnTo>
                <a:lnTo>
                  <a:pt x="642" y="416"/>
                </a:lnTo>
                <a:lnTo>
                  <a:pt x="650" y="405"/>
                </a:lnTo>
                <a:lnTo>
                  <a:pt x="658" y="393"/>
                </a:lnTo>
                <a:lnTo>
                  <a:pt x="664" y="379"/>
                </a:lnTo>
                <a:lnTo>
                  <a:pt x="668" y="365"/>
                </a:lnTo>
                <a:lnTo>
                  <a:pt x="669" y="349"/>
                </a:lnTo>
                <a:lnTo>
                  <a:pt x="669" y="223"/>
                </a:lnTo>
                <a:lnTo>
                  <a:pt x="669" y="223"/>
                </a:lnTo>
                <a:lnTo>
                  <a:pt x="668" y="208"/>
                </a:lnTo>
                <a:lnTo>
                  <a:pt x="664" y="193"/>
                </a:lnTo>
                <a:lnTo>
                  <a:pt x="658" y="180"/>
                </a:lnTo>
                <a:lnTo>
                  <a:pt x="650" y="167"/>
                </a:lnTo>
                <a:lnTo>
                  <a:pt x="642" y="156"/>
                </a:lnTo>
                <a:lnTo>
                  <a:pt x="630" y="147"/>
                </a:lnTo>
                <a:lnTo>
                  <a:pt x="618" y="139"/>
                </a:lnTo>
                <a:lnTo>
                  <a:pt x="605" y="133"/>
                </a:lnTo>
                <a:lnTo>
                  <a:pt x="605" y="133"/>
                </a:lnTo>
                <a:close/>
                <a:moveTo>
                  <a:pt x="478" y="95"/>
                </a:moveTo>
                <a:lnTo>
                  <a:pt x="478" y="95"/>
                </a:lnTo>
                <a:lnTo>
                  <a:pt x="479" y="89"/>
                </a:lnTo>
                <a:lnTo>
                  <a:pt x="480" y="83"/>
                </a:lnTo>
                <a:lnTo>
                  <a:pt x="483" y="78"/>
                </a:lnTo>
                <a:lnTo>
                  <a:pt x="487" y="73"/>
                </a:lnTo>
                <a:lnTo>
                  <a:pt x="492" y="69"/>
                </a:lnTo>
                <a:lnTo>
                  <a:pt x="497" y="66"/>
                </a:lnTo>
                <a:lnTo>
                  <a:pt x="503" y="64"/>
                </a:lnTo>
                <a:lnTo>
                  <a:pt x="510" y="64"/>
                </a:lnTo>
                <a:lnTo>
                  <a:pt x="510" y="64"/>
                </a:lnTo>
                <a:lnTo>
                  <a:pt x="516" y="64"/>
                </a:lnTo>
                <a:lnTo>
                  <a:pt x="522" y="66"/>
                </a:lnTo>
                <a:lnTo>
                  <a:pt x="527" y="69"/>
                </a:lnTo>
                <a:lnTo>
                  <a:pt x="532" y="73"/>
                </a:lnTo>
                <a:lnTo>
                  <a:pt x="536" y="78"/>
                </a:lnTo>
                <a:lnTo>
                  <a:pt x="539" y="83"/>
                </a:lnTo>
                <a:lnTo>
                  <a:pt x="541" y="89"/>
                </a:lnTo>
                <a:lnTo>
                  <a:pt x="541" y="95"/>
                </a:lnTo>
                <a:lnTo>
                  <a:pt x="541" y="127"/>
                </a:lnTo>
                <a:lnTo>
                  <a:pt x="478" y="127"/>
                </a:lnTo>
                <a:lnTo>
                  <a:pt x="478" y="95"/>
                </a:lnTo>
                <a:close/>
                <a:moveTo>
                  <a:pt x="541" y="922"/>
                </a:moveTo>
                <a:lnTo>
                  <a:pt x="541" y="922"/>
                </a:lnTo>
                <a:lnTo>
                  <a:pt x="541" y="929"/>
                </a:lnTo>
                <a:lnTo>
                  <a:pt x="539" y="935"/>
                </a:lnTo>
                <a:lnTo>
                  <a:pt x="536" y="941"/>
                </a:lnTo>
                <a:lnTo>
                  <a:pt x="532" y="945"/>
                </a:lnTo>
                <a:lnTo>
                  <a:pt x="527" y="949"/>
                </a:lnTo>
                <a:lnTo>
                  <a:pt x="522" y="951"/>
                </a:lnTo>
                <a:lnTo>
                  <a:pt x="516" y="953"/>
                </a:lnTo>
                <a:lnTo>
                  <a:pt x="510" y="954"/>
                </a:lnTo>
                <a:lnTo>
                  <a:pt x="510" y="954"/>
                </a:lnTo>
                <a:lnTo>
                  <a:pt x="503" y="953"/>
                </a:lnTo>
                <a:lnTo>
                  <a:pt x="497" y="951"/>
                </a:lnTo>
                <a:lnTo>
                  <a:pt x="492" y="949"/>
                </a:lnTo>
                <a:lnTo>
                  <a:pt x="487" y="945"/>
                </a:lnTo>
                <a:lnTo>
                  <a:pt x="483" y="941"/>
                </a:lnTo>
                <a:lnTo>
                  <a:pt x="480" y="935"/>
                </a:lnTo>
                <a:lnTo>
                  <a:pt x="479" y="929"/>
                </a:lnTo>
                <a:lnTo>
                  <a:pt x="478" y="922"/>
                </a:lnTo>
                <a:lnTo>
                  <a:pt x="478" y="445"/>
                </a:lnTo>
                <a:lnTo>
                  <a:pt x="541" y="445"/>
                </a:lnTo>
                <a:lnTo>
                  <a:pt x="541" y="922"/>
                </a:lnTo>
                <a:close/>
                <a:moveTo>
                  <a:pt x="605" y="349"/>
                </a:moveTo>
                <a:lnTo>
                  <a:pt x="605" y="349"/>
                </a:lnTo>
                <a:lnTo>
                  <a:pt x="604" y="356"/>
                </a:lnTo>
                <a:lnTo>
                  <a:pt x="602" y="362"/>
                </a:lnTo>
                <a:lnTo>
                  <a:pt x="600" y="368"/>
                </a:lnTo>
                <a:lnTo>
                  <a:pt x="596" y="372"/>
                </a:lnTo>
                <a:lnTo>
                  <a:pt x="591" y="376"/>
                </a:lnTo>
                <a:lnTo>
                  <a:pt x="586" y="379"/>
                </a:lnTo>
                <a:lnTo>
                  <a:pt x="580" y="380"/>
                </a:lnTo>
                <a:lnTo>
                  <a:pt x="573" y="382"/>
                </a:lnTo>
                <a:lnTo>
                  <a:pt x="445" y="382"/>
                </a:lnTo>
                <a:lnTo>
                  <a:pt x="445" y="382"/>
                </a:lnTo>
                <a:lnTo>
                  <a:pt x="439" y="380"/>
                </a:lnTo>
                <a:lnTo>
                  <a:pt x="434" y="379"/>
                </a:lnTo>
                <a:lnTo>
                  <a:pt x="428" y="376"/>
                </a:lnTo>
                <a:lnTo>
                  <a:pt x="424" y="372"/>
                </a:lnTo>
                <a:lnTo>
                  <a:pt x="420" y="368"/>
                </a:lnTo>
                <a:lnTo>
                  <a:pt x="416" y="362"/>
                </a:lnTo>
                <a:lnTo>
                  <a:pt x="414" y="356"/>
                </a:lnTo>
                <a:lnTo>
                  <a:pt x="414" y="349"/>
                </a:lnTo>
                <a:lnTo>
                  <a:pt x="414" y="223"/>
                </a:lnTo>
                <a:lnTo>
                  <a:pt x="414" y="223"/>
                </a:lnTo>
                <a:lnTo>
                  <a:pt x="414" y="216"/>
                </a:lnTo>
                <a:lnTo>
                  <a:pt x="416" y="210"/>
                </a:lnTo>
                <a:lnTo>
                  <a:pt x="420" y="205"/>
                </a:lnTo>
                <a:lnTo>
                  <a:pt x="424" y="200"/>
                </a:lnTo>
                <a:lnTo>
                  <a:pt x="428" y="196"/>
                </a:lnTo>
                <a:lnTo>
                  <a:pt x="434" y="194"/>
                </a:lnTo>
                <a:lnTo>
                  <a:pt x="439" y="192"/>
                </a:lnTo>
                <a:lnTo>
                  <a:pt x="445" y="191"/>
                </a:lnTo>
                <a:lnTo>
                  <a:pt x="573" y="191"/>
                </a:lnTo>
                <a:lnTo>
                  <a:pt x="573" y="191"/>
                </a:lnTo>
                <a:lnTo>
                  <a:pt x="580" y="192"/>
                </a:lnTo>
                <a:lnTo>
                  <a:pt x="586" y="194"/>
                </a:lnTo>
                <a:lnTo>
                  <a:pt x="591" y="196"/>
                </a:lnTo>
                <a:lnTo>
                  <a:pt x="596" y="200"/>
                </a:lnTo>
                <a:lnTo>
                  <a:pt x="600" y="205"/>
                </a:lnTo>
                <a:lnTo>
                  <a:pt x="602" y="210"/>
                </a:lnTo>
                <a:lnTo>
                  <a:pt x="604" y="216"/>
                </a:lnTo>
                <a:lnTo>
                  <a:pt x="605" y="223"/>
                </a:lnTo>
                <a:lnTo>
                  <a:pt x="605" y="349"/>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2"/>
              </a:solidFill>
              <a:latin typeface="Arial" panose="020B0604020202020204" pitchFamily="34" charset="0"/>
              <a:sym typeface="Arial" panose="020B0604020202020204" pitchFamily="34" charset="0"/>
            </a:endParaRPr>
          </a:p>
        </p:txBody>
      </p:sp>
      <p:sp>
        <p:nvSpPr>
          <p:cNvPr id="33" name="Freeform 64"/>
          <p:cNvSpPr>
            <a:spLocks noEditPoints="1"/>
          </p:cNvSpPr>
          <p:nvPr/>
        </p:nvSpPr>
        <p:spPr bwMode="auto">
          <a:xfrm>
            <a:off x="4504469" y="5058680"/>
            <a:ext cx="479840" cy="453299"/>
          </a:xfrm>
          <a:custGeom>
            <a:avLst/>
            <a:gdLst>
              <a:gd name="T0" fmla="*/ 402 w 476"/>
              <a:gd name="T1" fmla="*/ 524 h 1017"/>
              <a:gd name="T2" fmla="*/ 274 w 476"/>
              <a:gd name="T3" fmla="*/ 411 h 1017"/>
              <a:gd name="T4" fmla="*/ 204 w 476"/>
              <a:gd name="T5" fmla="*/ 330 h 1017"/>
              <a:gd name="T6" fmla="*/ 212 w 476"/>
              <a:gd name="T7" fmla="*/ 297 h 1017"/>
              <a:gd name="T8" fmla="*/ 267 w 476"/>
              <a:gd name="T9" fmla="*/ 300 h 1017"/>
              <a:gd name="T10" fmla="*/ 278 w 476"/>
              <a:gd name="T11" fmla="*/ 346 h 1017"/>
              <a:gd name="T12" fmla="*/ 328 w 476"/>
              <a:gd name="T13" fmla="*/ 403 h 1017"/>
              <a:gd name="T14" fmla="*/ 411 w 476"/>
              <a:gd name="T15" fmla="*/ 407 h 1017"/>
              <a:gd name="T16" fmla="*/ 467 w 476"/>
              <a:gd name="T17" fmla="*/ 356 h 1017"/>
              <a:gd name="T18" fmla="*/ 456 w 476"/>
              <a:gd name="T19" fmla="*/ 228 h 1017"/>
              <a:gd name="T20" fmla="*/ 369 w 476"/>
              <a:gd name="T21" fmla="*/ 133 h 1017"/>
              <a:gd name="T22" fmla="*/ 269 w 476"/>
              <a:gd name="T23" fmla="*/ 97 h 1017"/>
              <a:gd name="T24" fmla="*/ 245 w 476"/>
              <a:gd name="T25" fmla="*/ 0 h 1017"/>
              <a:gd name="T26" fmla="*/ 207 w 476"/>
              <a:gd name="T27" fmla="*/ 24 h 1017"/>
              <a:gd name="T28" fmla="*/ 131 w 476"/>
              <a:gd name="T29" fmla="*/ 119 h 1017"/>
              <a:gd name="T30" fmla="*/ 31 w 476"/>
              <a:gd name="T31" fmla="*/ 207 h 1017"/>
              <a:gd name="T32" fmla="*/ 0 w 476"/>
              <a:gd name="T33" fmla="*/ 318 h 1017"/>
              <a:gd name="T34" fmla="*/ 47 w 476"/>
              <a:gd name="T35" fmla="*/ 457 h 1017"/>
              <a:gd name="T36" fmla="*/ 174 w 476"/>
              <a:gd name="T37" fmla="*/ 582 h 1017"/>
              <a:gd name="T38" fmla="*/ 271 w 476"/>
              <a:gd name="T39" fmla="*/ 685 h 1017"/>
              <a:gd name="T40" fmla="*/ 260 w 476"/>
              <a:gd name="T41" fmla="*/ 723 h 1017"/>
              <a:gd name="T42" fmla="*/ 224 w 476"/>
              <a:gd name="T43" fmla="*/ 726 h 1017"/>
              <a:gd name="T44" fmla="*/ 201 w 476"/>
              <a:gd name="T45" fmla="*/ 679 h 1017"/>
              <a:gd name="T46" fmla="*/ 157 w 476"/>
              <a:gd name="T47" fmla="*/ 617 h 1017"/>
              <a:gd name="T48" fmla="*/ 74 w 476"/>
              <a:gd name="T49" fmla="*/ 606 h 1017"/>
              <a:gd name="T50" fmla="*/ 14 w 476"/>
              <a:gd name="T51" fmla="*/ 652 h 1017"/>
              <a:gd name="T52" fmla="*/ 12 w 476"/>
              <a:gd name="T53" fmla="*/ 765 h 1017"/>
              <a:gd name="T54" fmla="*/ 92 w 476"/>
              <a:gd name="T55" fmla="*/ 874 h 1017"/>
              <a:gd name="T56" fmla="*/ 193 w 476"/>
              <a:gd name="T57" fmla="*/ 917 h 1017"/>
              <a:gd name="T58" fmla="*/ 225 w 476"/>
              <a:gd name="T59" fmla="*/ 1015 h 1017"/>
              <a:gd name="T60" fmla="*/ 267 w 476"/>
              <a:gd name="T61" fmla="*/ 997 h 1017"/>
              <a:gd name="T62" fmla="*/ 332 w 476"/>
              <a:gd name="T63" fmla="*/ 904 h 1017"/>
              <a:gd name="T64" fmla="*/ 433 w 476"/>
              <a:gd name="T65" fmla="*/ 825 h 1017"/>
              <a:gd name="T66" fmla="*/ 476 w 476"/>
              <a:gd name="T67" fmla="*/ 698 h 1017"/>
              <a:gd name="T68" fmla="*/ 367 w 476"/>
              <a:gd name="T69" fmla="*/ 804 h 1017"/>
              <a:gd name="T70" fmla="*/ 285 w 476"/>
              <a:gd name="T71" fmla="*/ 851 h 1017"/>
              <a:gd name="T72" fmla="*/ 159 w 476"/>
              <a:gd name="T73" fmla="*/ 840 h 1017"/>
              <a:gd name="T74" fmla="*/ 84 w 476"/>
              <a:gd name="T75" fmla="*/ 770 h 1017"/>
              <a:gd name="T76" fmla="*/ 68 w 476"/>
              <a:gd name="T77" fmla="*/ 686 h 1017"/>
              <a:gd name="T78" fmla="*/ 109 w 476"/>
              <a:gd name="T79" fmla="*/ 666 h 1017"/>
              <a:gd name="T80" fmla="*/ 140 w 476"/>
              <a:gd name="T81" fmla="*/ 698 h 1017"/>
              <a:gd name="T82" fmla="*/ 201 w 476"/>
              <a:gd name="T83" fmla="*/ 785 h 1017"/>
              <a:gd name="T84" fmla="*/ 295 w 476"/>
              <a:gd name="T85" fmla="*/ 776 h 1017"/>
              <a:gd name="T86" fmla="*/ 338 w 476"/>
              <a:gd name="T87" fmla="*/ 707 h 1017"/>
              <a:gd name="T88" fmla="*/ 320 w 476"/>
              <a:gd name="T89" fmla="*/ 639 h 1017"/>
              <a:gd name="T90" fmla="*/ 172 w 476"/>
              <a:gd name="T91" fmla="*/ 497 h 1017"/>
              <a:gd name="T92" fmla="*/ 77 w 476"/>
              <a:gd name="T93" fmla="*/ 382 h 1017"/>
              <a:gd name="T94" fmla="*/ 71 w 476"/>
              <a:gd name="T95" fmla="*/ 271 h 1017"/>
              <a:gd name="T96" fmla="*/ 117 w 476"/>
              <a:gd name="T97" fmla="*/ 202 h 1017"/>
              <a:gd name="T98" fmla="*/ 219 w 476"/>
              <a:gd name="T99" fmla="*/ 159 h 1017"/>
              <a:gd name="T100" fmla="*/ 324 w 476"/>
              <a:gd name="T101" fmla="*/ 180 h 1017"/>
              <a:gd name="T102" fmla="*/ 393 w 476"/>
              <a:gd name="T103" fmla="*/ 245 h 1017"/>
              <a:gd name="T104" fmla="*/ 409 w 476"/>
              <a:gd name="T105" fmla="*/ 330 h 1017"/>
              <a:gd name="T106" fmla="*/ 359 w 476"/>
              <a:gd name="T107" fmla="*/ 348 h 1017"/>
              <a:gd name="T108" fmla="*/ 336 w 476"/>
              <a:gd name="T109" fmla="*/ 304 h 1017"/>
              <a:gd name="T110" fmla="*/ 275 w 476"/>
              <a:gd name="T111" fmla="*/ 230 h 1017"/>
              <a:gd name="T112" fmla="*/ 182 w 476"/>
              <a:gd name="T113" fmla="*/ 240 h 1017"/>
              <a:gd name="T114" fmla="*/ 138 w 476"/>
              <a:gd name="T115" fmla="*/ 318 h 1017"/>
              <a:gd name="T116" fmla="*/ 163 w 476"/>
              <a:gd name="T117" fmla="*/ 388 h 1017"/>
              <a:gd name="T118" fmla="*/ 264 w 476"/>
              <a:gd name="T119" fmla="*/ 485 h 1017"/>
              <a:gd name="T120" fmla="*/ 376 w 476"/>
              <a:gd name="T121" fmla="*/ 593 h 1017"/>
              <a:gd name="T122" fmla="*/ 412 w 476"/>
              <a:gd name="T123" fmla="*/ 683 h 1017"/>
              <a:gd name="T124" fmla="*/ 390 w 476"/>
              <a:gd name="T125" fmla="*/ 776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6" h="1017">
                <a:moveTo>
                  <a:pt x="458" y="612"/>
                </a:moveTo>
                <a:lnTo>
                  <a:pt x="458" y="612"/>
                </a:lnTo>
                <a:lnTo>
                  <a:pt x="453" y="598"/>
                </a:lnTo>
                <a:lnTo>
                  <a:pt x="446" y="584"/>
                </a:lnTo>
                <a:lnTo>
                  <a:pt x="437" y="569"/>
                </a:lnTo>
                <a:lnTo>
                  <a:pt x="427" y="554"/>
                </a:lnTo>
                <a:lnTo>
                  <a:pt x="427" y="554"/>
                </a:lnTo>
                <a:lnTo>
                  <a:pt x="402" y="524"/>
                </a:lnTo>
                <a:lnTo>
                  <a:pt x="402" y="524"/>
                </a:lnTo>
                <a:lnTo>
                  <a:pt x="387" y="507"/>
                </a:lnTo>
                <a:lnTo>
                  <a:pt x="370" y="491"/>
                </a:lnTo>
                <a:lnTo>
                  <a:pt x="370" y="491"/>
                </a:lnTo>
                <a:lnTo>
                  <a:pt x="352" y="474"/>
                </a:lnTo>
                <a:lnTo>
                  <a:pt x="334" y="459"/>
                </a:lnTo>
                <a:lnTo>
                  <a:pt x="334" y="459"/>
                </a:lnTo>
                <a:lnTo>
                  <a:pt x="303" y="434"/>
                </a:lnTo>
                <a:lnTo>
                  <a:pt x="303" y="434"/>
                </a:lnTo>
                <a:lnTo>
                  <a:pt x="274" y="411"/>
                </a:lnTo>
                <a:lnTo>
                  <a:pt x="251" y="390"/>
                </a:lnTo>
                <a:lnTo>
                  <a:pt x="251" y="390"/>
                </a:lnTo>
                <a:lnTo>
                  <a:pt x="235" y="374"/>
                </a:lnTo>
                <a:lnTo>
                  <a:pt x="221" y="359"/>
                </a:lnTo>
                <a:lnTo>
                  <a:pt x="221" y="359"/>
                </a:lnTo>
                <a:lnTo>
                  <a:pt x="211" y="345"/>
                </a:lnTo>
                <a:lnTo>
                  <a:pt x="208" y="338"/>
                </a:lnTo>
                <a:lnTo>
                  <a:pt x="204" y="330"/>
                </a:lnTo>
                <a:lnTo>
                  <a:pt x="204" y="330"/>
                </a:lnTo>
                <a:lnTo>
                  <a:pt x="203" y="325"/>
                </a:lnTo>
                <a:lnTo>
                  <a:pt x="202" y="318"/>
                </a:lnTo>
                <a:lnTo>
                  <a:pt x="202" y="318"/>
                </a:lnTo>
                <a:lnTo>
                  <a:pt x="202" y="313"/>
                </a:lnTo>
                <a:lnTo>
                  <a:pt x="204" y="308"/>
                </a:lnTo>
                <a:lnTo>
                  <a:pt x="204" y="308"/>
                </a:lnTo>
                <a:lnTo>
                  <a:pt x="206" y="303"/>
                </a:lnTo>
                <a:lnTo>
                  <a:pt x="209" y="300"/>
                </a:lnTo>
                <a:lnTo>
                  <a:pt x="212" y="297"/>
                </a:lnTo>
                <a:lnTo>
                  <a:pt x="217" y="294"/>
                </a:lnTo>
                <a:lnTo>
                  <a:pt x="217" y="294"/>
                </a:lnTo>
                <a:lnTo>
                  <a:pt x="225" y="289"/>
                </a:lnTo>
                <a:lnTo>
                  <a:pt x="235" y="287"/>
                </a:lnTo>
                <a:lnTo>
                  <a:pt x="244" y="287"/>
                </a:lnTo>
                <a:lnTo>
                  <a:pt x="251" y="289"/>
                </a:lnTo>
                <a:lnTo>
                  <a:pt x="251" y="289"/>
                </a:lnTo>
                <a:lnTo>
                  <a:pt x="261" y="295"/>
                </a:lnTo>
                <a:lnTo>
                  <a:pt x="267" y="300"/>
                </a:lnTo>
                <a:lnTo>
                  <a:pt x="267" y="300"/>
                </a:lnTo>
                <a:lnTo>
                  <a:pt x="270" y="304"/>
                </a:lnTo>
                <a:lnTo>
                  <a:pt x="271" y="309"/>
                </a:lnTo>
                <a:lnTo>
                  <a:pt x="273" y="314"/>
                </a:lnTo>
                <a:lnTo>
                  <a:pt x="274" y="318"/>
                </a:lnTo>
                <a:lnTo>
                  <a:pt x="274" y="318"/>
                </a:lnTo>
                <a:lnTo>
                  <a:pt x="274" y="328"/>
                </a:lnTo>
                <a:lnTo>
                  <a:pt x="276" y="338"/>
                </a:lnTo>
                <a:lnTo>
                  <a:pt x="278" y="346"/>
                </a:lnTo>
                <a:lnTo>
                  <a:pt x="281" y="356"/>
                </a:lnTo>
                <a:lnTo>
                  <a:pt x="285" y="363"/>
                </a:lnTo>
                <a:lnTo>
                  <a:pt x="291" y="372"/>
                </a:lnTo>
                <a:lnTo>
                  <a:pt x="297" y="379"/>
                </a:lnTo>
                <a:lnTo>
                  <a:pt x="304" y="387"/>
                </a:lnTo>
                <a:lnTo>
                  <a:pt x="304" y="387"/>
                </a:lnTo>
                <a:lnTo>
                  <a:pt x="311" y="393"/>
                </a:lnTo>
                <a:lnTo>
                  <a:pt x="320" y="399"/>
                </a:lnTo>
                <a:lnTo>
                  <a:pt x="328" y="403"/>
                </a:lnTo>
                <a:lnTo>
                  <a:pt x="337" y="407"/>
                </a:lnTo>
                <a:lnTo>
                  <a:pt x="346" y="409"/>
                </a:lnTo>
                <a:lnTo>
                  <a:pt x="355" y="412"/>
                </a:lnTo>
                <a:lnTo>
                  <a:pt x="365" y="414"/>
                </a:lnTo>
                <a:lnTo>
                  <a:pt x="373" y="414"/>
                </a:lnTo>
                <a:lnTo>
                  <a:pt x="383" y="414"/>
                </a:lnTo>
                <a:lnTo>
                  <a:pt x="393" y="412"/>
                </a:lnTo>
                <a:lnTo>
                  <a:pt x="402" y="409"/>
                </a:lnTo>
                <a:lnTo>
                  <a:pt x="411" y="407"/>
                </a:lnTo>
                <a:lnTo>
                  <a:pt x="420" y="403"/>
                </a:lnTo>
                <a:lnTo>
                  <a:pt x="428" y="399"/>
                </a:lnTo>
                <a:lnTo>
                  <a:pt x="437" y="393"/>
                </a:lnTo>
                <a:lnTo>
                  <a:pt x="444" y="387"/>
                </a:lnTo>
                <a:lnTo>
                  <a:pt x="444" y="387"/>
                </a:lnTo>
                <a:lnTo>
                  <a:pt x="451" y="379"/>
                </a:lnTo>
                <a:lnTo>
                  <a:pt x="457" y="372"/>
                </a:lnTo>
                <a:lnTo>
                  <a:pt x="462" y="363"/>
                </a:lnTo>
                <a:lnTo>
                  <a:pt x="467" y="356"/>
                </a:lnTo>
                <a:lnTo>
                  <a:pt x="470" y="346"/>
                </a:lnTo>
                <a:lnTo>
                  <a:pt x="472" y="338"/>
                </a:lnTo>
                <a:lnTo>
                  <a:pt x="474" y="328"/>
                </a:lnTo>
                <a:lnTo>
                  <a:pt x="474" y="318"/>
                </a:lnTo>
                <a:lnTo>
                  <a:pt x="474" y="318"/>
                </a:lnTo>
                <a:lnTo>
                  <a:pt x="473" y="295"/>
                </a:lnTo>
                <a:lnTo>
                  <a:pt x="470" y="272"/>
                </a:lnTo>
                <a:lnTo>
                  <a:pt x="464" y="251"/>
                </a:lnTo>
                <a:lnTo>
                  <a:pt x="456" y="228"/>
                </a:lnTo>
                <a:lnTo>
                  <a:pt x="456" y="228"/>
                </a:lnTo>
                <a:lnTo>
                  <a:pt x="447" y="214"/>
                </a:lnTo>
                <a:lnTo>
                  <a:pt x="439" y="200"/>
                </a:lnTo>
                <a:lnTo>
                  <a:pt x="429" y="186"/>
                </a:lnTo>
                <a:lnTo>
                  <a:pt x="420" y="174"/>
                </a:lnTo>
                <a:lnTo>
                  <a:pt x="408" y="163"/>
                </a:lnTo>
                <a:lnTo>
                  <a:pt x="396" y="152"/>
                </a:lnTo>
                <a:lnTo>
                  <a:pt x="383" y="141"/>
                </a:lnTo>
                <a:lnTo>
                  <a:pt x="369" y="133"/>
                </a:lnTo>
                <a:lnTo>
                  <a:pt x="369" y="133"/>
                </a:lnTo>
                <a:lnTo>
                  <a:pt x="358" y="125"/>
                </a:lnTo>
                <a:lnTo>
                  <a:pt x="347" y="120"/>
                </a:lnTo>
                <a:lnTo>
                  <a:pt x="334" y="113"/>
                </a:lnTo>
                <a:lnTo>
                  <a:pt x="322" y="109"/>
                </a:lnTo>
                <a:lnTo>
                  <a:pt x="309" y="105"/>
                </a:lnTo>
                <a:lnTo>
                  <a:pt x="296" y="102"/>
                </a:lnTo>
                <a:lnTo>
                  <a:pt x="283" y="99"/>
                </a:lnTo>
                <a:lnTo>
                  <a:pt x="269" y="97"/>
                </a:lnTo>
                <a:lnTo>
                  <a:pt x="269" y="31"/>
                </a:lnTo>
                <a:lnTo>
                  <a:pt x="269" y="31"/>
                </a:lnTo>
                <a:lnTo>
                  <a:pt x="269" y="24"/>
                </a:lnTo>
                <a:lnTo>
                  <a:pt x="267" y="19"/>
                </a:lnTo>
                <a:lnTo>
                  <a:pt x="264" y="14"/>
                </a:lnTo>
                <a:lnTo>
                  <a:pt x="261" y="8"/>
                </a:lnTo>
                <a:lnTo>
                  <a:pt x="255" y="5"/>
                </a:lnTo>
                <a:lnTo>
                  <a:pt x="250" y="2"/>
                </a:lnTo>
                <a:lnTo>
                  <a:pt x="245" y="0"/>
                </a:lnTo>
                <a:lnTo>
                  <a:pt x="238" y="0"/>
                </a:lnTo>
                <a:lnTo>
                  <a:pt x="238" y="0"/>
                </a:lnTo>
                <a:lnTo>
                  <a:pt x="232" y="0"/>
                </a:lnTo>
                <a:lnTo>
                  <a:pt x="225" y="2"/>
                </a:lnTo>
                <a:lnTo>
                  <a:pt x="220" y="5"/>
                </a:lnTo>
                <a:lnTo>
                  <a:pt x="216" y="8"/>
                </a:lnTo>
                <a:lnTo>
                  <a:pt x="211" y="14"/>
                </a:lnTo>
                <a:lnTo>
                  <a:pt x="209" y="19"/>
                </a:lnTo>
                <a:lnTo>
                  <a:pt x="207" y="24"/>
                </a:lnTo>
                <a:lnTo>
                  <a:pt x="206" y="31"/>
                </a:lnTo>
                <a:lnTo>
                  <a:pt x="206" y="97"/>
                </a:lnTo>
                <a:lnTo>
                  <a:pt x="206" y="97"/>
                </a:lnTo>
                <a:lnTo>
                  <a:pt x="191" y="99"/>
                </a:lnTo>
                <a:lnTo>
                  <a:pt x="175" y="103"/>
                </a:lnTo>
                <a:lnTo>
                  <a:pt x="161" y="107"/>
                </a:lnTo>
                <a:lnTo>
                  <a:pt x="146" y="112"/>
                </a:lnTo>
                <a:lnTo>
                  <a:pt x="146" y="112"/>
                </a:lnTo>
                <a:lnTo>
                  <a:pt x="131" y="119"/>
                </a:lnTo>
                <a:lnTo>
                  <a:pt x="117" y="126"/>
                </a:lnTo>
                <a:lnTo>
                  <a:pt x="103" y="134"/>
                </a:lnTo>
                <a:lnTo>
                  <a:pt x="89" y="143"/>
                </a:lnTo>
                <a:lnTo>
                  <a:pt x="76" y="154"/>
                </a:lnTo>
                <a:lnTo>
                  <a:pt x="63" y="166"/>
                </a:lnTo>
                <a:lnTo>
                  <a:pt x="52" y="179"/>
                </a:lnTo>
                <a:lnTo>
                  <a:pt x="40" y="193"/>
                </a:lnTo>
                <a:lnTo>
                  <a:pt x="40" y="193"/>
                </a:lnTo>
                <a:lnTo>
                  <a:pt x="31" y="207"/>
                </a:lnTo>
                <a:lnTo>
                  <a:pt x="24" y="221"/>
                </a:lnTo>
                <a:lnTo>
                  <a:pt x="16" y="236"/>
                </a:lnTo>
                <a:lnTo>
                  <a:pt x="11" y="251"/>
                </a:lnTo>
                <a:lnTo>
                  <a:pt x="11" y="251"/>
                </a:lnTo>
                <a:lnTo>
                  <a:pt x="5" y="267"/>
                </a:lnTo>
                <a:lnTo>
                  <a:pt x="2" y="284"/>
                </a:lnTo>
                <a:lnTo>
                  <a:pt x="0" y="301"/>
                </a:lnTo>
                <a:lnTo>
                  <a:pt x="0" y="318"/>
                </a:lnTo>
                <a:lnTo>
                  <a:pt x="0" y="318"/>
                </a:lnTo>
                <a:lnTo>
                  <a:pt x="1" y="340"/>
                </a:lnTo>
                <a:lnTo>
                  <a:pt x="4" y="362"/>
                </a:lnTo>
                <a:lnTo>
                  <a:pt x="10" y="384"/>
                </a:lnTo>
                <a:lnTo>
                  <a:pt x="18" y="406"/>
                </a:lnTo>
                <a:lnTo>
                  <a:pt x="18" y="406"/>
                </a:lnTo>
                <a:lnTo>
                  <a:pt x="25" y="419"/>
                </a:lnTo>
                <a:lnTo>
                  <a:pt x="31" y="432"/>
                </a:lnTo>
                <a:lnTo>
                  <a:pt x="39" y="445"/>
                </a:lnTo>
                <a:lnTo>
                  <a:pt x="47" y="457"/>
                </a:lnTo>
                <a:lnTo>
                  <a:pt x="56" y="470"/>
                </a:lnTo>
                <a:lnTo>
                  <a:pt x="65" y="481"/>
                </a:lnTo>
                <a:lnTo>
                  <a:pt x="76" y="493"/>
                </a:lnTo>
                <a:lnTo>
                  <a:pt x="87" y="505"/>
                </a:lnTo>
                <a:lnTo>
                  <a:pt x="87" y="505"/>
                </a:lnTo>
                <a:lnTo>
                  <a:pt x="108" y="526"/>
                </a:lnTo>
                <a:lnTo>
                  <a:pt x="131" y="547"/>
                </a:lnTo>
                <a:lnTo>
                  <a:pt x="174" y="582"/>
                </a:lnTo>
                <a:lnTo>
                  <a:pt x="174" y="582"/>
                </a:lnTo>
                <a:lnTo>
                  <a:pt x="203" y="606"/>
                </a:lnTo>
                <a:lnTo>
                  <a:pt x="225" y="625"/>
                </a:lnTo>
                <a:lnTo>
                  <a:pt x="225" y="625"/>
                </a:lnTo>
                <a:lnTo>
                  <a:pt x="241" y="642"/>
                </a:lnTo>
                <a:lnTo>
                  <a:pt x="255" y="657"/>
                </a:lnTo>
                <a:lnTo>
                  <a:pt x="255" y="657"/>
                </a:lnTo>
                <a:lnTo>
                  <a:pt x="265" y="670"/>
                </a:lnTo>
                <a:lnTo>
                  <a:pt x="271" y="685"/>
                </a:lnTo>
                <a:lnTo>
                  <a:pt x="271" y="685"/>
                </a:lnTo>
                <a:lnTo>
                  <a:pt x="274" y="691"/>
                </a:lnTo>
                <a:lnTo>
                  <a:pt x="275" y="697"/>
                </a:lnTo>
                <a:lnTo>
                  <a:pt x="275" y="697"/>
                </a:lnTo>
                <a:lnTo>
                  <a:pt x="274" y="703"/>
                </a:lnTo>
                <a:lnTo>
                  <a:pt x="273" y="708"/>
                </a:lnTo>
                <a:lnTo>
                  <a:pt x="273" y="708"/>
                </a:lnTo>
                <a:lnTo>
                  <a:pt x="270" y="712"/>
                </a:lnTo>
                <a:lnTo>
                  <a:pt x="267" y="716"/>
                </a:lnTo>
                <a:lnTo>
                  <a:pt x="260" y="723"/>
                </a:lnTo>
                <a:lnTo>
                  <a:pt x="260" y="723"/>
                </a:lnTo>
                <a:lnTo>
                  <a:pt x="255" y="725"/>
                </a:lnTo>
                <a:lnTo>
                  <a:pt x="250" y="727"/>
                </a:lnTo>
                <a:lnTo>
                  <a:pt x="245" y="728"/>
                </a:lnTo>
                <a:lnTo>
                  <a:pt x="239" y="728"/>
                </a:lnTo>
                <a:lnTo>
                  <a:pt x="239" y="728"/>
                </a:lnTo>
                <a:lnTo>
                  <a:pt x="231" y="728"/>
                </a:lnTo>
                <a:lnTo>
                  <a:pt x="224" y="726"/>
                </a:lnTo>
                <a:lnTo>
                  <a:pt x="224" y="726"/>
                </a:lnTo>
                <a:lnTo>
                  <a:pt x="216" y="721"/>
                </a:lnTo>
                <a:lnTo>
                  <a:pt x="209" y="715"/>
                </a:lnTo>
                <a:lnTo>
                  <a:pt x="209" y="715"/>
                </a:lnTo>
                <a:lnTo>
                  <a:pt x="206" y="710"/>
                </a:lnTo>
                <a:lnTo>
                  <a:pt x="204" y="706"/>
                </a:lnTo>
                <a:lnTo>
                  <a:pt x="203" y="698"/>
                </a:lnTo>
                <a:lnTo>
                  <a:pt x="203" y="698"/>
                </a:lnTo>
                <a:lnTo>
                  <a:pt x="202" y="688"/>
                </a:lnTo>
                <a:lnTo>
                  <a:pt x="201" y="679"/>
                </a:lnTo>
                <a:lnTo>
                  <a:pt x="199" y="669"/>
                </a:lnTo>
                <a:lnTo>
                  <a:pt x="195" y="660"/>
                </a:lnTo>
                <a:lnTo>
                  <a:pt x="191" y="652"/>
                </a:lnTo>
                <a:lnTo>
                  <a:pt x="186" y="643"/>
                </a:lnTo>
                <a:lnTo>
                  <a:pt x="179" y="636"/>
                </a:lnTo>
                <a:lnTo>
                  <a:pt x="172" y="628"/>
                </a:lnTo>
                <a:lnTo>
                  <a:pt x="172" y="628"/>
                </a:lnTo>
                <a:lnTo>
                  <a:pt x="164" y="622"/>
                </a:lnTo>
                <a:lnTo>
                  <a:pt x="157" y="617"/>
                </a:lnTo>
                <a:lnTo>
                  <a:pt x="148" y="612"/>
                </a:lnTo>
                <a:lnTo>
                  <a:pt x="140" y="608"/>
                </a:lnTo>
                <a:lnTo>
                  <a:pt x="130" y="606"/>
                </a:lnTo>
                <a:lnTo>
                  <a:pt x="121" y="604"/>
                </a:lnTo>
                <a:lnTo>
                  <a:pt x="112" y="603"/>
                </a:lnTo>
                <a:lnTo>
                  <a:pt x="102" y="601"/>
                </a:lnTo>
                <a:lnTo>
                  <a:pt x="92" y="603"/>
                </a:lnTo>
                <a:lnTo>
                  <a:pt x="84" y="604"/>
                </a:lnTo>
                <a:lnTo>
                  <a:pt x="74" y="606"/>
                </a:lnTo>
                <a:lnTo>
                  <a:pt x="65" y="608"/>
                </a:lnTo>
                <a:lnTo>
                  <a:pt x="56" y="612"/>
                </a:lnTo>
                <a:lnTo>
                  <a:pt x="47" y="617"/>
                </a:lnTo>
                <a:lnTo>
                  <a:pt x="40" y="622"/>
                </a:lnTo>
                <a:lnTo>
                  <a:pt x="32" y="628"/>
                </a:lnTo>
                <a:lnTo>
                  <a:pt x="32" y="628"/>
                </a:lnTo>
                <a:lnTo>
                  <a:pt x="25" y="636"/>
                </a:lnTo>
                <a:lnTo>
                  <a:pt x="19" y="643"/>
                </a:lnTo>
                <a:lnTo>
                  <a:pt x="14" y="652"/>
                </a:lnTo>
                <a:lnTo>
                  <a:pt x="10" y="660"/>
                </a:lnTo>
                <a:lnTo>
                  <a:pt x="6" y="669"/>
                </a:lnTo>
                <a:lnTo>
                  <a:pt x="3" y="679"/>
                </a:lnTo>
                <a:lnTo>
                  <a:pt x="2" y="688"/>
                </a:lnTo>
                <a:lnTo>
                  <a:pt x="2" y="698"/>
                </a:lnTo>
                <a:lnTo>
                  <a:pt x="2" y="698"/>
                </a:lnTo>
                <a:lnTo>
                  <a:pt x="3" y="721"/>
                </a:lnTo>
                <a:lnTo>
                  <a:pt x="6" y="743"/>
                </a:lnTo>
                <a:lnTo>
                  <a:pt x="12" y="765"/>
                </a:lnTo>
                <a:lnTo>
                  <a:pt x="20" y="786"/>
                </a:lnTo>
                <a:lnTo>
                  <a:pt x="20" y="786"/>
                </a:lnTo>
                <a:lnTo>
                  <a:pt x="28" y="801"/>
                </a:lnTo>
                <a:lnTo>
                  <a:pt x="37" y="815"/>
                </a:lnTo>
                <a:lnTo>
                  <a:pt x="46" y="828"/>
                </a:lnTo>
                <a:lnTo>
                  <a:pt x="56" y="841"/>
                </a:lnTo>
                <a:lnTo>
                  <a:pt x="68" y="853"/>
                </a:lnTo>
                <a:lnTo>
                  <a:pt x="79" y="863"/>
                </a:lnTo>
                <a:lnTo>
                  <a:pt x="92" y="874"/>
                </a:lnTo>
                <a:lnTo>
                  <a:pt x="106" y="883"/>
                </a:lnTo>
                <a:lnTo>
                  <a:pt x="106" y="883"/>
                </a:lnTo>
                <a:lnTo>
                  <a:pt x="118" y="890"/>
                </a:lnTo>
                <a:lnTo>
                  <a:pt x="130" y="897"/>
                </a:lnTo>
                <a:lnTo>
                  <a:pt x="142" y="902"/>
                </a:lnTo>
                <a:lnTo>
                  <a:pt x="155" y="907"/>
                </a:lnTo>
                <a:lnTo>
                  <a:pt x="167" y="910"/>
                </a:lnTo>
                <a:lnTo>
                  <a:pt x="180" y="915"/>
                </a:lnTo>
                <a:lnTo>
                  <a:pt x="193" y="917"/>
                </a:lnTo>
                <a:lnTo>
                  <a:pt x="206" y="919"/>
                </a:lnTo>
                <a:lnTo>
                  <a:pt x="206" y="986"/>
                </a:lnTo>
                <a:lnTo>
                  <a:pt x="206" y="986"/>
                </a:lnTo>
                <a:lnTo>
                  <a:pt x="207" y="992"/>
                </a:lnTo>
                <a:lnTo>
                  <a:pt x="209" y="997"/>
                </a:lnTo>
                <a:lnTo>
                  <a:pt x="211" y="1003"/>
                </a:lnTo>
                <a:lnTo>
                  <a:pt x="216" y="1008"/>
                </a:lnTo>
                <a:lnTo>
                  <a:pt x="220" y="1011"/>
                </a:lnTo>
                <a:lnTo>
                  <a:pt x="225" y="1015"/>
                </a:lnTo>
                <a:lnTo>
                  <a:pt x="232" y="1017"/>
                </a:lnTo>
                <a:lnTo>
                  <a:pt x="238" y="1017"/>
                </a:lnTo>
                <a:lnTo>
                  <a:pt x="238" y="1017"/>
                </a:lnTo>
                <a:lnTo>
                  <a:pt x="245" y="1017"/>
                </a:lnTo>
                <a:lnTo>
                  <a:pt x="250" y="1015"/>
                </a:lnTo>
                <a:lnTo>
                  <a:pt x="255" y="1011"/>
                </a:lnTo>
                <a:lnTo>
                  <a:pt x="261" y="1008"/>
                </a:lnTo>
                <a:lnTo>
                  <a:pt x="264" y="1003"/>
                </a:lnTo>
                <a:lnTo>
                  <a:pt x="267" y="997"/>
                </a:lnTo>
                <a:lnTo>
                  <a:pt x="269" y="992"/>
                </a:lnTo>
                <a:lnTo>
                  <a:pt x="269" y="986"/>
                </a:lnTo>
                <a:lnTo>
                  <a:pt x="269" y="919"/>
                </a:lnTo>
                <a:lnTo>
                  <a:pt x="269" y="919"/>
                </a:lnTo>
                <a:lnTo>
                  <a:pt x="285" y="917"/>
                </a:lnTo>
                <a:lnTo>
                  <a:pt x="300" y="914"/>
                </a:lnTo>
                <a:lnTo>
                  <a:pt x="315" y="909"/>
                </a:lnTo>
                <a:lnTo>
                  <a:pt x="332" y="904"/>
                </a:lnTo>
                <a:lnTo>
                  <a:pt x="332" y="904"/>
                </a:lnTo>
                <a:lnTo>
                  <a:pt x="347" y="897"/>
                </a:lnTo>
                <a:lnTo>
                  <a:pt x="362" y="889"/>
                </a:lnTo>
                <a:lnTo>
                  <a:pt x="376" y="880"/>
                </a:lnTo>
                <a:lnTo>
                  <a:pt x="388" y="871"/>
                </a:lnTo>
                <a:lnTo>
                  <a:pt x="401" y="860"/>
                </a:lnTo>
                <a:lnTo>
                  <a:pt x="413" y="849"/>
                </a:lnTo>
                <a:lnTo>
                  <a:pt x="424" y="836"/>
                </a:lnTo>
                <a:lnTo>
                  <a:pt x="433" y="825"/>
                </a:lnTo>
                <a:lnTo>
                  <a:pt x="433" y="825"/>
                </a:lnTo>
                <a:lnTo>
                  <a:pt x="444" y="810"/>
                </a:lnTo>
                <a:lnTo>
                  <a:pt x="453" y="795"/>
                </a:lnTo>
                <a:lnTo>
                  <a:pt x="460" y="780"/>
                </a:lnTo>
                <a:lnTo>
                  <a:pt x="466" y="763"/>
                </a:lnTo>
                <a:lnTo>
                  <a:pt x="471" y="748"/>
                </a:lnTo>
                <a:lnTo>
                  <a:pt x="474" y="731"/>
                </a:lnTo>
                <a:lnTo>
                  <a:pt x="476" y="715"/>
                </a:lnTo>
                <a:lnTo>
                  <a:pt x="476" y="698"/>
                </a:lnTo>
                <a:lnTo>
                  <a:pt x="476" y="698"/>
                </a:lnTo>
                <a:lnTo>
                  <a:pt x="475" y="677"/>
                </a:lnTo>
                <a:lnTo>
                  <a:pt x="472" y="655"/>
                </a:lnTo>
                <a:lnTo>
                  <a:pt x="467" y="634"/>
                </a:lnTo>
                <a:lnTo>
                  <a:pt x="458" y="612"/>
                </a:lnTo>
                <a:lnTo>
                  <a:pt x="458" y="612"/>
                </a:lnTo>
                <a:close/>
                <a:moveTo>
                  <a:pt x="383" y="786"/>
                </a:moveTo>
                <a:lnTo>
                  <a:pt x="383" y="786"/>
                </a:lnTo>
                <a:lnTo>
                  <a:pt x="376" y="796"/>
                </a:lnTo>
                <a:lnTo>
                  <a:pt x="367" y="804"/>
                </a:lnTo>
                <a:lnTo>
                  <a:pt x="358" y="813"/>
                </a:lnTo>
                <a:lnTo>
                  <a:pt x="350" y="820"/>
                </a:lnTo>
                <a:lnTo>
                  <a:pt x="340" y="827"/>
                </a:lnTo>
                <a:lnTo>
                  <a:pt x="329" y="834"/>
                </a:lnTo>
                <a:lnTo>
                  <a:pt x="319" y="840"/>
                </a:lnTo>
                <a:lnTo>
                  <a:pt x="308" y="845"/>
                </a:lnTo>
                <a:lnTo>
                  <a:pt x="308" y="845"/>
                </a:lnTo>
                <a:lnTo>
                  <a:pt x="296" y="848"/>
                </a:lnTo>
                <a:lnTo>
                  <a:pt x="285" y="851"/>
                </a:lnTo>
                <a:lnTo>
                  <a:pt x="275" y="855"/>
                </a:lnTo>
                <a:lnTo>
                  <a:pt x="263" y="856"/>
                </a:lnTo>
                <a:lnTo>
                  <a:pt x="252" y="858"/>
                </a:lnTo>
                <a:lnTo>
                  <a:pt x="241" y="858"/>
                </a:lnTo>
                <a:lnTo>
                  <a:pt x="231" y="858"/>
                </a:lnTo>
                <a:lnTo>
                  <a:pt x="220" y="857"/>
                </a:lnTo>
                <a:lnTo>
                  <a:pt x="200" y="854"/>
                </a:lnTo>
                <a:lnTo>
                  <a:pt x="179" y="848"/>
                </a:lnTo>
                <a:lnTo>
                  <a:pt x="159" y="840"/>
                </a:lnTo>
                <a:lnTo>
                  <a:pt x="141" y="829"/>
                </a:lnTo>
                <a:lnTo>
                  <a:pt x="141" y="829"/>
                </a:lnTo>
                <a:lnTo>
                  <a:pt x="130" y="823"/>
                </a:lnTo>
                <a:lnTo>
                  <a:pt x="121" y="815"/>
                </a:lnTo>
                <a:lnTo>
                  <a:pt x="112" y="807"/>
                </a:lnTo>
                <a:lnTo>
                  <a:pt x="104" y="799"/>
                </a:lnTo>
                <a:lnTo>
                  <a:pt x="97" y="789"/>
                </a:lnTo>
                <a:lnTo>
                  <a:pt x="89" y="781"/>
                </a:lnTo>
                <a:lnTo>
                  <a:pt x="84" y="770"/>
                </a:lnTo>
                <a:lnTo>
                  <a:pt x="78" y="760"/>
                </a:lnTo>
                <a:lnTo>
                  <a:pt x="78" y="760"/>
                </a:lnTo>
                <a:lnTo>
                  <a:pt x="73" y="745"/>
                </a:lnTo>
                <a:lnTo>
                  <a:pt x="69" y="730"/>
                </a:lnTo>
                <a:lnTo>
                  <a:pt x="67" y="714"/>
                </a:lnTo>
                <a:lnTo>
                  <a:pt x="65" y="698"/>
                </a:lnTo>
                <a:lnTo>
                  <a:pt x="65" y="698"/>
                </a:lnTo>
                <a:lnTo>
                  <a:pt x="65" y="692"/>
                </a:lnTo>
                <a:lnTo>
                  <a:pt x="68" y="686"/>
                </a:lnTo>
                <a:lnTo>
                  <a:pt x="71" y="680"/>
                </a:lnTo>
                <a:lnTo>
                  <a:pt x="75" y="676"/>
                </a:lnTo>
                <a:lnTo>
                  <a:pt x="75" y="676"/>
                </a:lnTo>
                <a:lnTo>
                  <a:pt x="82" y="670"/>
                </a:lnTo>
                <a:lnTo>
                  <a:pt x="88" y="667"/>
                </a:lnTo>
                <a:lnTo>
                  <a:pt x="94" y="666"/>
                </a:lnTo>
                <a:lnTo>
                  <a:pt x="102" y="665"/>
                </a:lnTo>
                <a:lnTo>
                  <a:pt x="102" y="665"/>
                </a:lnTo>
                <a:lnTo>
                  <a:pt x="109" y="666"/>
                </a:lnTo>
                <a:lnTo>
                  <a:pt x="117" y="667"/>
                </a:lnTo>
                <a:lnTo>
                  <a:pt x="123" y="670"/>
                </a:lnTo>
                <a:lnTo>
                  <a:pt x="129" y="676"/>
                </a:lnTo>
                <a:lnTo>
                  <a:pt x="129" y="676"/>
                </a:lnTo>
                <a:lnTo>
                  <a:pt x="133" y="680"/>
                </a:lnTo>
                <a:lnTo>
                  <a:pt x="136" y="685"/>
                </a:lnTo>
                <a:lnTo>
                  <a:pt x="138" y="692"/>
                </a:lnTo>
                <a:lnTo>
                  <a:pt x="140" y="698"/>
                </a:lnTo>
                <a:lnTo>
                  <a:pt x="140" y="698"/>
                </a:lnTo>
                <a:lnTo>
                  <a:pt x="141" y="712"/>
                </a:lnTo>
                <a:lnTo>
                  <a:pt x="144" y="725"/>
                </a:lnTo>
                <a:lnTo>
                  <a:pt x="149" y="739"/>
                </a:lnTo>
                <a:lnTo>
                  <a:pt x="158" y="753"/>
                </a:lnTo>
                <a:lnTo>
                  <a:pt x="158" y="753"/>
                </a:lnTo>
                <a:lnTo>
                  <a:pt x="166" y="763"/>
                </a:lnTo>
                <a:lnTo>
                  <a:pt x="177" y="772"/>
                </a:lnTo>
                <a:lnTo>
                  <a:pt x="188" y="780"/>
                </a:lnTo>
                <a:lnTo>
                  <a:pt x="201" y="785"/>
                </a:lnTo>
                <a:lnTo>
                  <a:pt x="201" y="785"/>
                </a:lnTo>
                <a:lnTo>
                  <a:pt x="212" y="789"/>
                </a:lnTo>
                <a:lnTo>
                  <a:pt x="224" y="791"/>
                </a:lnTo>
                <a:lnTo>
                  <a:pt x="237" y="792"/>
                </a:lnTo>
                <a:lnTo>
                  <a:pt x="249" y="791"/>
                </a:lnTo>
                <a:lnTo>
                  <a:pt x="261" y="789"/>
                </a:lnTo>
                <a:lnTo>
                  <a:pt x="273" y="786"/>
                </a:lnTo>
                <a:lnTo>
                  <a:pt x="284" y="782"/>
                </a:lnTo>
                <a:lnTo>
                  <a:pt x="295" y="776"/>
                </a:lnTo>
                <a:lnTo>
                  <a:pt x="295" y="776"/>
                </a:lnTo>
                <a:lnTo>
                  <a:pt x="306" y="768"/>
                </a:lnTo>
                <a:lnTo>
                  <a:pt x="315" y="758"/>
                </a:lnTo>
                <a:lnTo>
                  <a:pt x="324" y="746"/>
                </a:lnTo>
                <a:lnTo>
                  <a:pt x="330" y="735"/>
                </a:lnTo>
                <a:lnTo>
                  <a:pt x="330" y="735"/>
                </a:lnTo>
                <a:lnTo>
                  <a:pt x="334" y="726"/>
                </a:lnTo>
                <a:lnTo>
                  <a:pt x="336" y="716"/>
                </a:lnTo>
                <a:lnTo>
                  <a:pt x="338" y="707"/>
                </a:lnTo>
                <a:lnTo>
                  <a:pt x="338" y="697"/>
                </a:lnTo>
                <a:lnTo>
                  <a:pt x="338" y="697"/>
                </a:lnTo>
                <a:lnTo>
                  <a:pt x="337" y="686"/>
                </a:lnTo>
                <a:lnTo>
                  <a:pt x="336" y="677"/>
                </a:lnTo>
                <a:lnTo>
                  <a:pt x="334" y="667"/>
                </a:lnTo>
                <a:lnTo>
                  <a:pt x="329" y="659"/>
                </a:lnTo>
                <a:lnTo>
                  <a:pt x="329" y="659"/>
                </a:lnTo>
                <a:lnTo>
                  <a:pt x="325" y="649"/>
                </a:lnTo>
                <a:lnTo>
                  <a:pt x="320" y="639"/>
                </a:lnTo>
                <a:lnTo>
                  <a:pt x="313" y="628"/>
                </a:lnTo>
                <a:lnTo>
                  <a:pt x="305" y="618"/>
                </a:lnTo>
                <a:lnTo>
                  <a:pt x="305" y="618"/>
                </a:lnTo>
                <a:lnTo>
                  <a:pt x="289" y="599"/>
                </a:lnTo>
                <a:lnTo>
                  <a:pt x="268" y="579"/>
                </a:lnTo>
                <a:lnTo>
                  <a:pt x="268" y="579"/>
                </a:lnTo>
                <a:lnTo>
                  <a:pt x="245" y="557"/>
                </a:lnTo>
                <a:lnTo>
                  <a:pt x="214" y="533"/>
                </a:lnTo>
                <a:lnTo>
                  <a:pt x="172" y="497"/>
                </a:lnTo>
                <a:lnTo>
                  <a:pt x="172" y="497"/>
                </a:lnTo>
                <a:lnTo>
                  <a:pt x="152" y="480"/>
                </a:lnTo>
                <a:lnTo>
                  <a:pt x="133" y="461"/>
                </a:lnTo>
                <a:lnTo>
                  <a:pt x="133" y="461"/>
                </a:lnTo>
                <a:lnTo>
                  <a:pt x="115" y="442"/>
                </a:lnTo>
                <a:lnTo>
                  <a:pt x="100" y="421"/>
                </a:lnTo>
                <a:lnTo>
                  <a:pt x="87" y="402"/>
                </a:lnTo>
                <a:lnTo>
                  <a:pt x="77" y="382"/>
                </a:lnTo>
                <a:lnTo>
                  <a:pt x="77" y="382"/>
                </a:lnTo>
                <a:lnTo>
                  <a:pt x="71" y="365"/>
                </a:lnTo>
                <a:lnTo>
                  <a:pt x="67" y="349"/>
                </a:lnTo>
                <a:lnTo>
                  <a:pt x="64" y="333"/>
                </a:lnTo>
                <a:lnTo>
                  <a:pt x="63" y="318"/>
                </a:lnTo>
                <a:lnTo>
                  <a:pt x="63" y="318"/>
                </a:lnTo>
                <a:lnTo>
                  <a:pt x="63" y="306"/>
                </a:lnTo>
                <a:lnTo>
                  <a:pt x="65" y="295"/>
                </a:lnTo>
                <a:lnTo>
                  <a:pt x="68" y="283"/>
                </a:lnTo>
                <a:lnTo>
                  <a:pt x="71" y="271"/>
                </a:lnTo>
                <a:lnTo>
                  <a:pt x="71" y="271"/>
                </a:lnTo>
                <a:lnTo>
                  <a:pt x="75" y="260"/>
                </a:lnTo>
                <a:lnTo>
                  <a:pt x="80" y="250"/>
                </a:lnTo>
                <a:lnTo>
                  <a:pt x="86" y="239"/>
                </a:lnTo>
                <a:lnTo>
                  <a:pt x="91" y="230"/>
                </a:lnTo>
                <a:lnTo>
                  <a:pt x="91" y="230"/>
                </a:lnTo>
                <a:lnTo>
                  <a:pt x="100" y="221"/>
                </a:lnTo>
                <a:lnTo>
                  <a:pt x="108" y="211"/>
                </a:lnTo>
                <a:lnTo>
                  <a:pt x="117" y="202"/>
                </a:lnTo>
                <a:lnTo>
                  <a:pt x="127" y="195"/>
                </a:lnTo>
                <a:lnTo>
                  <a:pt x="137" y="187"/>
                </a:lnTo>
                <a:lnTo>
                  <a:pt x="148" y="181"/>
                </a:lnTo>
                <a:lnTo>
                  <a:pt x="159" y="176"/>
                </a:lnTo>
                <a:lnTo>
                  <a:pt x="171" y="171"/>
                </a:lnTo>
                <a:lnTo>
                  <a:pt x="171" y="171"/>
                </a:lnTo>
                <a:lnTo>
                  <a:pt x="186" y="166"/>
                </a:lnTo>
                <a:lnTo>
                  <a:pt x="202" y="162"/>
                </a:lnTo>
                <a:lnTo>
                  <a:pt x="219" y="159"/>
                </a:lnTo>
                <a:lnTo>
                  <a:pt x="237" y="158"/>
                </a:lnTo>
                <a:lnTo>
                  <a:pt x="237" y="158"/>
                </a:lnTo>
                <a:lnTo>
                  <a:pt x="250" y="158"/>
                </a:lnTo>
                <a:lnTo>
                  <a:pt x="264" y="161"/>
                </a:lnTo>
                <a:lnTo>
                  <a:pt x="277" y="163"/>
                </a:lnTo>
                <a:lnTo>
                  <a:pt x="289" y="165"/>
                </a:lnTo>
                <a:lnTo>
                  <a:pt x="302" y="169"/>
                </a:lnTo>
                <a:lnTo>
                  <a:pt x="313" y="173"/>
                </a:lnTo>
                <a:lnTo>
                  <a:pt x="324" y="180"/>
                </a:lnTo>
                <a:lnTo>
                  <a:pt x="336" y="186"/>
                </a:lnTo>
                <a:lnTo>
                  <a:pt x="336" y="186"/>
                </a:lnTo>
                <a:lnTo>
                  <a:pt x="346" y="193"/>
                </a:lnTo>
                <a:lnTo>
                  <a:pt x="355" y="200"/>
                </a:lnTo>
                <a:lnTo>
                  <a:pt x="364" y="208"/>
                </a:lnTo>
                <a:lnTo>
                  <a:pt x="371" y="216"/>
                </a:lnTo>
                <a:lnTo>
                  <a:pt x="379" y="226"/>
                </a:lnTo>
                <a:lnTo>
                  <a:pt x="386" y="235"/>
                </a:lnTo>
                <a:lnTo>
                  <a:pt x="393" y="245"/>
                </a:lnTo>
                <a:lnTo>
                  <a:pt x="398" y="255"/>
                </a:lnTo>
                <a:lnTo>
                  <a:pt x="398" y="255"/>
                </a:lnTo>
                <a:lnTo>
                  <a:pt x="403" y="270"/>
                </a:lnTo>
                <a:lnTo>
                  <a:pt x="408" y="286"/>
                </a:lnTo>
                <a:lnTo>
                  <a:pt x="410" y="301"/>
                </a:lnTo>
                <a:lnTo>
                  <a:pt x="411" y="318"/>
                </a:lnTo>
                <a:lnTo>
                  <a:pt x="411" y="318"/>
                </a:lnTo>
                <a:lnTo>
                  <a:pt x="410" y="325"/>
                </a:lnTo>
                <a:lnTo>
                  <a:pt x="409" y="330"/>
                </a:lnTo>
                <a:lnTo>
                  <a:pt x="406" y="335"/>
                </a:lnTo>
                <a:lnTo>
                  <a:pt x="400" y="340"/>
                </a:lnTo>
                <a:lnTo>
                  <a:pt x="400" y="340"/>
                </a:lnTo>
                <a:lnTo>
                  <a:pt x="395" y="345"/>
                </a:lnTo>
                <a:lnTo>
                  <a:pt x="387" y="348"/>
                </a:lnTo>
                <a:lnTo>
                  <a:pt x="381" y="350"/>
                </a:lnTo>
                <a:lnTo>
                  <a:pt x="373" y="350"/>
                </a:lnTo>
                <a:lnTo>
                  <a:pt x="367" y="350"/>
                </a:lnTo>
                <a:lnTo>
                  <a:pt x="359" y="348"/>
                </a:lnTo>
                <a:lnTo>
                  <a:pt x="353" y="345"/>
                </a:lnTo>
                <a:lnTo>
                  <a:pt x="348" y="340"/>
                </a:lnTo>
                <a:lnTo>
                  <a:pt x="348" y="340"/>
                </a:lnTo>
                <a:lnTo>
                  <a:pt x="342" y="335"/>
                </a:lnTo>
                <a:lnTo>
                  <a:pt x="339" y="330"/>
                </a:lnTo>
                <a:lnTo>
                  <a:pt x="338" y="325"/>
                </a:lnTo>
                <a:lnTo>
                  <a:pt x="337" y="318"/>
                </a:lnTo>
                <a:lnTo>
                  <a:pt x="337" y="318"/>
                </a:lnTo>
                <a:lnTo>
                  <a:pt x="336" y="304"/>
                </a:lnTo>
                <a:lnTo>
                  <a:pt x="333" y="290"/>
                </a:lnTo>
                <a:lnTo>
                  <a:pt x="326" y="276"/>
                </a:lnTo>
                <a:lnTo>
                  <a:pt x="319" y="262"/>
                </a:lnTo>
                <a:lnTo>
                  <a:pt x="319" y="262"/>
                </a:lnTo>
                <a:lnTo>
                  <a:pt x="309" y="252"/>
                </a:lnTo>
                <a:lnTo>
                  <a:pt x="299" y="243"/>
                </a:lnTo>
                <a:lnTo>
                  <a:pt x="288" y="237"/>
                </a:lnTo>
                <a:lnTo>
                  <a:pt x="275" y="230"/>
                </a:lnTo>
                <a:lnTo>
                  <a:pt x="275" y="230"/>
                </a:lnTo>
                <a:lnTo>
                  <a:pt x="264" y="227"/>
                </a:lnTo>
                <a:lnTo>
                  <a:pt x="252" y="225"/>
                </a:lnTo>
                <a:lnTo>
                  <a:pt x="240" y="224"/>
                </a:lnTo>
                <a:lnTo>
                  <a:pt x="229" y="224"/>
                </a:lnTo>
                <a:lnTo>
                  <a:pt x="217" y="226"/>
                </a:lnTo>
                <a:lnTo>
                  <a:pt x="205" y="229"/>
                </a:lnTo>
                <a:lnTo>
                  <a:pt x="193" y="233"/>
                </a:lnTo>
                <a:lnTo>
                  <a:pt x="182" y="240"/>
                </a:lnTo>
                <a:lnTo>
                  <a:pt x="182" y="240"/>
                </a:lnTo>
                <a:lnTo>
                  <a:pt x="171" y="248"/>
                </a:lnTo>
                <a:lnTo>
                  <a:pt x="161" y="258"/>
                </a:lnTo>
                <a:lnTo>
                  <a:pt x="152" y="269"/>
                </a:lnTo>
                <a:lnTo>
                  <a:pt x="146" y="281"/>
                </a:lnTo>
                <a:lnTo>
                  <a:pt x="146" y="281"/>
                </a:lnTo>
                <a:lnTo>
                  <a:pt x="143" y="289"/>
                </a:lnTo>
                <a:lnTo>
                  <a:pt x="141" y="299"/>
                </a:lnTo>
                <a:lnTo>
                  <a:pt x="138" y="309"/>
                </a:lnTo>
                <a:lnTo>
                  <a:pt x="138" y="318"/>
                </a:lnTo>
                <a:lnTo>
                  <a:pt x="138" y="318"/>
                </a:lnTo>
                <a:lnTo>
                  <a:pt x="138" y="329"/>
                </a:lnTo>
                <a:lnTo>
                  <a:pt x="141" y="339"/>
                </a:lnTo>
                <a:lnTo>
                  <a:pt x="143" y="348"/>
                </a:lnTo>
                <a:lnTo>
                  <a:pt x="146" y="356"/>
                </a:lnTo>
                <a:lnTo>
                  <a:pt x="146" y="356"/>
                </a:lnTo>
                <a:lnTo>
                  <a:pt x="151" y="367"/>
                </a:lnTo>
                <a:lnTo>
                  <a:pt x="157" y="377"/>
                </a:lnTo>
                <a:lnTo>
                  <a:pt x="163" y="388"/>
                </a:lnTo>
                <a:lnTo>
                  <a:pt x="172" y="398"/>
                </a:lnTo>
                <a:lnTo>
                  <a:pt x="172" y="398"/>
                </a:lnTo>
                <a:lnTo>
                  <a:pt x="179" y="407"/>
                </a:lnTo>
                <a:lnTo>
                  <a:pt x="188" y="417"/>
                </a:lnTo>
                <a:lnTo>
                  <a:pt x="208" y="437"/>
                </a:lnTo>
                <a:lnTo>
                  <a:pt x="208" y="437"/>
                </a:lnTo>
                <a:lnTo>
                  <a:pt x="233" y="459"/>
                </a:lnTo>
                <a:lnTo>
                  <a:pt x="264" y="485"/>
                </a:lnTo>
                <a:lnTo>
                  <a:pt x="264" y="485"/>
                </a:lnTo>
                <a:lnTo>
                  <a:pt x="294" y="508"/>
                </a:lnTo>
                <a:lnTo>
                  <a:pt x="294" y="508"/>
                </a:lnTo>
                <a:lnTo>
                  <a:pt x="310" y="521"/>
                </a:lnTo>
                <a:lnTo>
                  <a:pt x="326" y="537"/>
                </a:lnTo>
                <a:lnTo>
                  <a:pt x="326" y="537"/>
                </a:lnTo>
                <a:lnTo>
                  <a:pt x="341" y="551"/>
                </a:lnTo>
                <a:lnTo>
                  <a:pt x="354" y="566"/>
                </a:lnTo>
                <a:lnTo>
                  <a:pt x="354" y="566"/>
                </a:lnTo>
                <a:lnTo>
                  <a:pt x="376" y="593"/>
                </a:lnTo>
                <a:lnTo>
                  <a:pt x="376" y="593"/>
                </a:lnTo>
                <a:lnTo>
                  <a:pt x="383" y="604"/>
                </a:lnTo>
                <a:lnTo>
                  <a:pt x="390" y="614"/>
                </a:lnTo>
                <a:lnTo>
                  <a:pt x="395" y="625"/>
                </a:lnTo>
                <a:lnTo>
                  <a:pt x="399" y="636"/>
                </a:lnTo>
                <a:lnTo>
                  <a:pt x="399" y="636"/>
                </a:lnTo>
                <a:lnTo>
                  <a:pt x="406" y="652"/>
                </a:lnTo>
                <a:lnTo>
                  <a:pt x="410" y="667"/>
                </a:lnTo>
                <a:lnTo>
                  <a:pt x="412" y="683"/>
                </a:lnTo>
                <a:lnTo>
                  <a:pt x="413" y="698"/>
                </a:lnTo>
                <a:lnTo>
                  <a:pt x="413" y="698"/>
                </a:lnTo>
                <a:lnTo>
                  <a:pt x="412" y="710"/>
                </a:lnTo>
                <a:lnTo>
                  <a:pt x="411" y="722"/>
                </a:lnTo>
                <a:lnTo>
                  <a:pt x="409" y="732"/>
                </a:lnTo>
                <a:lnTo>
                  <a:pt x="406" y="744"/>
                </a:lnTo>
                <a:lnTo>
                  <a:pt x="401" y="755"/>
                </a:lnTo>
                <a:lnTo>
                  <a:pt x="396" y="766"/>
                </a:lnTo>
                <a:lnTo>
                  <a:pt x="390" y="776"/>
                </a:lnTo>
                <a:lnTo>
                  <a:pt x="383" y="786"/>
                </a:lnTo>
                <a:lnTo>
                  <a:pt x="383" y="786"/>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2"/>
              </a:solidFill>
              <a:latin typeface="Arial" panose="020B0604020202020204" pitchFamily="34" charset="0"/>
              <a:sym typeface="Arial" panose="020B0604020202020204" pitchFamily="34" charset="0"/>
            </a:endParaRPr>
          </a:p>
        </p:txBody>
      </p:sp>
      <p:sp>
        <p:nvSpPr>
          <p:cNvPr id="34" name="Freeform 80"/>
          <p:cNvSpPr>
            <a:spLocks noEditPoints="1"/>
          </p:cNvSpPr>
          <p:nvPr/>
        </p:nvSpPr>
        <p:spPr bwMode="auto">
          <a:xfrm>
            <a:off x="5583752" y="1758602"/>
            <a:ext cx="591271" cy="487228"/>
          </a:xfrm>
          <a:custGeom>
            <a:avLst/>
            <a:gdLst>
              <a:gd name="T0" fmla="*/ 1017 w 1017"/>
              <a:gd name="T1" fmla="*/ 28 h 1017"/>
              <a:gd name="T2" fmla="*/ 1017 w 1017"/>
              <a:gd name="T3" fmla="*/ 25 h 1017"/>
              <a:gd name="T4" fmla="*/ 1015 w 1017"/>
              <a:gd name="T5" fmla="*/ 19 h 1017"/>
              <a:gd name="T6" fmla="*/ 1014 w 1017"/>
              <a:gd name="T7" fmla="*/ 17 h 1017"/>
              <a:gd name="T8" fmla="*/ 1011 w 1017"/>
              <a:gd name="T9" fmla="*/ 12 h 1017"/>
              <a:gd name="T10" fmla="*/ 1008 w 1017"/>
              <a:gd name="T11" fmla="*/ 9 h 1017"/>
              <a:gd name="T12" fmla="*/ 1005 w 1017"/>
              <a:gd name="T13" fmla="*/ 6 h 1017"/>
              <a:gd name="T14" fmla="*/ 1003 w 1017"/>
              <a:gd name="T15" fmla="*/ 5 h 1017"/>
              <a:gd name="T16" fmla="*/ 1002 w 1017"/>
              <a:gd name="T17" fmla="*/ 4 h 1017"/>
              <a:gd name="T18" fmla="*/ 1002 w 1017"/>
              <a:gd name="T19" fmla="*/ 4 h 1017"/>
              <a:gd name="T20" fmla="*/ 995 w 1017"/>
              <a:gd name="T21" fmla="*/ 1 h 1017"/>
              <a:gd name="T22" fmla="*/ 991 w 1017"/>
              <a:gd name="T23" fmla="*/ 0 h 1017"/>
              <a:gd name="T24" fmla="*/ 984 w 1017"/>
              <a:gd name="T25" fmla="*/ 0 h 1017"/>
              <a:gd name="T26" fmla="*/ 983 w 1017"/>
              <a:gd name="T27" fmla="*/ 0 h 1017"/>
              <a:gd name="T28" fmla="*/ 977 w 1017"/>
              <a:gd name="T29" fmla="*/ 1 h 1017"/>
              <a:gd name="T30" fmla="*/ 973 w 1017"/>
              <a:gd name="T31" fmla="*/ 2 h 1017"/>
              <a:gd name="T32" fmla="*/ 968 w 1017"/>
              <a:gd name="T33" fmla="*/ 5 h 1017"/>
              <a:gd name="T34" fmla="*/ 968 w 1017"/>
              <a:gd name="T35" fmla="*/ 5 h 1017"/>
              <a:gd name="T36" fmla="*/ 10 w 1017"/>
              <a:gd name="T37" fmla="*/ 676 h 1017"/>
              <a:gd name="T38" fmla="*/ 1 w 1017"/>
              <a:gd name="T39" fmla="*/ 689 h 1017"/>
              <a:gd name="T40" fmla="*/ 0 w 1017"/>
              <a:gd name="T41" fmla="*/ 704 h 1017"/>
              <a:gd name="T42" fmla="*/ 3 w 1017"/>
              <a:gd name="T43" fmla="*/ 713 h 1017"/>
              <a:gd name="T44" fmla="*/ 13 w 1017"/>
              <a:gd name="T45" fmla="*/ 724 h 1017"/>
              <a:gd name="T46" fmla="*/ 27 w 1017"/>
              <a:gd name="T47" fmla="*/ 731 h 1017"/>
              <a:gd name="T48" fmla="*/ 350 w 1017"/>
              <a:gd name="T49" fmla="*/ 985 h 1017"/>
              <a:gd name="T50" fmla="*/ 351 w 1017"/>
              <a:gd name="T51" fmla="*/ 988 h 1017"/>
              <a:gd name="T52" fmla="*/ 354 w 1017"/>
              <a:gd name="T53" fmla="*/ 1000 h 1017"/>
              <a:gd name="T54" fmla="*/ 357 w 1017"/>
              <a:gd name="T55" fmla="*/ 1005 h 1017"/>
              <a:gd name="T56" fmla="*/ 365 w 1017"/>
              <a:gd name="T57" fmla="*/ 1012 h 1017"/>
              <a:gd name="T58" fmla="*/ 368 w 1017"/>
              <a:gd name="T59" fmla="*/ 1014 h 1017"/>
              <a:gd name="T60" fmla="*/ 376 w 1017"/>
              <a:gd name="T61" fmla="*/ 1016 h 1017"/>
              <a:gd name="T62" fmla="*/ 382 w 1017"/>
              <a:gd name="T63" fmla="*/ 1017 h 1017"/>
              <a:gd name="T64" fmla="*/ 393 w 1017"/>
              <a:gd name="T65" fmla="*/ 1015 h 1017"/>
              <a:gd name="T66" fmla="*/ 399 w 1017"/>
              <a:gd name="T67" fmla="*/ 1012 h 1017"/>
              <a:gd name="T68" fmla="*/ 405 w 1017"/>
              <a:gd name="T69" fmla="*/ 1006 h 1017"/>
              <a:gd name="T70" fmla="*/ 524 w 1017"/>
              <a:gd name="T71" fmla="*/ 821 h 1017"/>
              <a:gd name="T72" fmla="*/ 876 w 1017"/>
              <a:gd name="T73" fmla="*/ 1013 h 1017"/>
              <a:gd name="T74" fmla="*/ 891 w 1017"/>
              <a:gd name="T75" fmla="*/ 1017 h 1017"/>
              <a:gd name="T76" fmla="*/ 906 w 1017"/>
              <a:gd name="T77" fmla="*/ 1013 h 1017"/>
              <a:gd name="T78" fmla="*/ 921 w 1017"/>
              <a:gd name="T79" fmla="*/ 996 h 1017"/>
              <a:gd name="T80" fmla="*/ 1017 w 1017"/>
              <a:gd name="T81" fmla="*/ 34 h 1017"/>
              <a:gd name="T82" fmla="*/ 367 w 1017"/>
              <a:gd name="T83" fmla="*/ 667 h 1017"/>
              <a:gd name="T84" fmla="*/ 367 w 1017"/>
              <a:gd name="T85" fmla="*/ 667 h 1017"/>
              <a:gd name="T86" fmla="*/ 760 w 1017"/>
              <a:gd name="T87" fmla="*/ 328 h 1017"/>
              <a:gd name="T88" fmla="*/ 557 w 1017"/>
              <a:gd name="T89" fmla="*/ 76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7">
                <a:moveTo>
                  <a:pt x="1017" y="31"/>
                </a:moveTo>
                <a:lnTo>
                  <a:pt x="1017" y="31"/>
                </a:lnTo>
                <a:lnTo>
                  <a:pt x="1017" y="28"/>
                </a:lnTo>
                <a:lnTo>
                  <a:pt x="1017" y="28"/>
                </a:lnTo>
                <a:lnTo>
                  <a:pt x="1017" y="25"/>
                </a:lnTo>
                <a:lnTo>
                  <a:pt x="1017" y="25"/>
                </a:lnTo>
                <a:lnTo>
                  <a:pt x="1016" y="23"/>
                </a:lnTo>
                <a:lnTo>
                  <a:pt x="1016" y="23"/>
                </a:lnTo>
                <a:lnTo>
                  <a:pt x="1015" y="19"/>
                </a:lnTo>
                <a:lnTo>
                  <a:pt x="1015" y="19"/>
                </a:lnTo>
                <a:lnTo>
                  <a:pt x="1014" y="17"/>
                </a:lnTo>
                <a:lnTo>
                  <a:pt x="1014" y="17"/>
                </a:lnTo>
                <a:lnTo>
                  <a:pt x="1013" y="15"/>
                </a:lnTo>
                <a:lnTo>
                  <a:pt x="1013" y="15"/>
                </a:lnTo>
                <a:lnTo>
                  <a:pt x="1011" y="12"/>
                </a:lnTo>
                <a:lnTo>
                  <a:pt x="1011" y="12"/>
                </a:lnTo>
                <a:lnTo>
                  <a:pt x="1008" y="9"/>
                </a:lnTo>
                <a:lnTo>
                  <a:pt x="1008" y="9"/>
                </a:lnTo>
                <a:lnTo>
                  <a:pt x="1006" y="7"/>
                </a:lnTo>
                <a:lnTo>
                  <a:pt x="1006" y="7"/>
                </a:lnTo>
                <a:lnTo>
                  <a:pt x="1005" y="6"/>
                </a:lnTo>
                <a:lnTo>
                  <a:pt x="1005" y="6"/>
                </a:lnTo>
                <a:lnTo>
                  <a:pt x="1003" y="5"/>
                </a:lnTo>
                <a:lnTo>
                  <a:pt x="1003" y="5"/>
                </a:lnTo>
                <a:lnTo>
                  <a:pt x="1002" y="4"/>
                </a:lnTo>
                <a:lnTo>
                  <a:pt x="1002" y="4"/>
                </a:lnTo>
                <a:lnTo>
                  <a:pt x="1002" y="4"/>
                </a:lnTo>
                <a:lnTo>
                  <a:pt x="1002" y="4"/>
                </a:lnTo>
                <a:lnTo>
                  <a:pt x="1002" y="4"/>
                </a:lnTo>
                <a:lnTo>
                  <a:pt x="1002" y="4"/>
                </a:lnTo>
                <a:lnTo>
                  <a:pt x="998" y="2"/>
                </a:lnTo>
                <a:lnTo>
                  <a:pt x="998" y="2"/>
                </a:lnTo>
                <a:lnTo>
                  <a:pt x="995" y="1"/>
                </a:lnTo>
                <a:lnTo>
                  <a:pt x="995" y="1"/>
                </a:lnTo>
                <a:lnTo>
                  <a:pt x="991" y="0"/>
                </a:lnTo>
                <a:lnTo>
                  <a:pt x="991" y="0"/>
                </a:lnTo>
                <a:lnTo>
                  <a:pt x="988" y="0"/>
                </a:lnTo>
                <a:lnTo>
                  <a:pt x="988" y="0"/>
                </a:lnTo>
                <a:lnTo>
                  <a:pt x="984" y="0"/>
                </a:lnTo>
                <a:lnTo>
                  <a:pt x="984" y="0"/>
                </a:lnTo>
                <a:lnTo>
                  <a:pt x="983" y="0"/>
                </a:lnTo>
                <a:lnTo>
                  <a:pt x="983" y="0"/>
                </a:lnTo>
                <a:lnTo>
                  <a:pt x="981" y="0"/>
                </a:lnTo>
                <a:lnTo>
                  <a:pt x="981" y="0"/>
                </a:lnTo>
                <a:lnTo>
                  <a:pt x="977" y="1"/>
                </a:lnTo>
                <a:lnTo>
                  <a:pt x="977" y="1"/>
                </a:lnTo>
                <a:lnTo>
                  <a:pt x="973" y="2"/>
                </a:lnTo>
                <a:lnTo>
                  <a:pt x="973" y="2"/>
                </a:lnTo>
                <a:lnTo>
                  <a:pt x="971" y="3"/>
                </a:lnTo>
                <a:lnTo>
                  <a:pt x="971" y="3"/>
                </a:lnTo>
                <a:lnTo>
                  <a:pt x="968" y="5"/>
                </a:lnTo>
                <a:lnTo>
                  <a:pt x="968" y="5"/>
                </a:lnTo>
                <a:lnTo>
                  <a:pt x="968" y="5"/>
                </a:lnTo>
                <a:lnTo>
                  <a:pt x="968" y="5"/>
                </a:lnTo>
                <a:lnTo>
                  <a:pt x="14" y="673"/>
                </a:lnTo>
                <a:lnTo>
                  <a:pt x="14" y="673"/>
                </a:lnTo>
                <a:lnTo>
                  <a:pt x="10" y="676"/>
                </a:lnTo>
                <a:lnTo>
                  <a:pt x="6" y="680"/>
                </a:lnTo>
                <a:lnTo>
                  <a:pt x="3" y="684"/>
                </a:lnTo>
                <a:lnTo>
                  <a:pt x="1" y="689"/>
                </a:lnTo>
                <a:lnTo>
                  <a:pt x="0" y="693"/>
                </a:lnTo>
                <a:lnTo>
                  <a:pt x="0" y="698"/>
                </a:lnTo>
                <a:lnTo>
                  <a:pt x="0" y="704"/>
                </a:lnTo>
                <a:lnTo>
                  <a:pt x="1" y="708"/>
                </a:lnTo>
                <a:lnTo>
                  <a:pt x="1" y="708"/>
                </a:lnTo>
                <a:lnTo>
                  <a:pt x="3" y="713"/>
                </a:lnTo>
                <a:lnTo>
                  <a:pt x="6" y="718"/>
                </a:lnTo>
                <a:lnTo>
                  <a:pt x="10" y="721"/>
                </a:lnTo>
                <a:lnTo>
                  <a:pt x="13" y="724"/>
                </a:lnTo>
                <a:lnTo>
                  <a:pt x="17" y="727"/>
                </a:lnTo>
                <a:lnTo>
                  <a:pt x="21" y="730"/>
                </a:lnTo>
                <a:lnTo>
                  <a:pt x="27" y="731"/>
                </a:lnTo>
                <a:lnTo>
                  <a:pt x="32" y="731"/>
                </a:lnTo>
                <a:lnTo>
                  <a:pt x="350" y="731"/>
                </a:lnTo>
                <a:lnTo>
                  <a:pt x="350" y="985"/>
                </a:lnTo>
                <a:lnTo>
                  <a:pt x="350" y="985"/>
                </a:lnTo>
                <a:lnTo>
                  <a:pt x="351" y="988"/>
                </a:lnTo>
                <a:lnTo>
                  <a:pt x="351" y="988"/>
                </a:lnTo>
                <a:lnTo>
                  <a:pt x="352" y="995"/>
                </a:lnTo>
                <a:lnTo>
                  <a:pt x="352" y="995"/>
                </a:lnTo>
                <a:lnTo>
                  <a:pt x="354" y="1000"/>
                </a:lnTo>
                <a:lnTo>
                  <a:pt x="354" y="1000"/>
                </a:lnTo>
                <a:lnTo>
                  <a:pt x="357" y="1005"/>
                </a:lnTo>
                <a:lnTo>
                  <a:pt x="357" y="1005"/>
                </a:lnTo>
                <a:lnTo>
                  <a:pt x="362" y="1010"/>
                </a:lnTo>
                <a:lnTo>
                  <a:pt x="362" y="1010"/>
                </a:lnTo>
                <a:lnTo>
                  <a:pt x="365" y="1012"/>
                </a:lnTo>
                <a:lnTo>
                  <a:pt x="365" y="1012"/>
                </a:lnTo>
                <a:lnTo>
                  <a:pt x="368" y="1014"/>
                </a:lnTo>
                <a:lnTo>
                  <a:pt x="368" y="1014"/>
                </a:lnTo>
                <a:lnTo>
                  <a:pt x="370" y="1015"/>
                </a:lnTo>
                <a:lnTo>
                  <a:pt x="370" y="1015"/>
                </a:lnTo>
                <a:lnTo>
                  <a:pt x="376" y="1016"/>
                </a:lnTo>
                <a:lnTo>
                  <a:pt x="382" y="1017"/>
                </a:lnTo>
                <a:lnTo>
                  <a:pt x="382" y="1017"/>
                </a:lnTo>
                <a:lnTo>
                  <a:pt x="382" y="1017"/>
                </a:lnTo>
                <a:lnTo>
                  <a:pt x="387" y="1016"/>
                </a:lnTo>
                <a:lnTo>
                  <a:pt x="393" y="1015"/>
                </a:lnTo>
                <a:lnTo>
                  <a:pt x="393" y="1015"/>
                </a:lnTo>
                <a:lnTo>
                  <a:pt x="395" y="1014"/>
                </a:lnTo>
                <a:lnTo>
                  <a:pt x="395" y="1014"/>
                </a:lnTo>
                <a:lnTo>
                  <a:pt x="399" y="1012"/>
                </a:lnTo>
                <a:lnTo>
                  <a:pt x="403" y="1007"/>
                </a:lnTo>
                <a:lnTo>
                  <a:pt x="403" y="1007"/>
                </a:lnTo>
                <a:lnTo>
                  <a:pt x="405" y="1006"/>
                </a:lnTo>
                <a:lnTo>
                  <a:pt x="405" y="1006"/>
                </a:lnTo>
                <a:lnTo>
                  <a:pt x="409" y="1002"/>
                </a:lnTo>
                <a:lnTo>
                  <a:pt x="524" y="821"/>
                </a:lnTo>
                <a:lnTo>
                  <a:pt x="524" y="821"/>
                </a:lnTo>
                <a:lnTo>
                  <a:pt x="526" y="822"/>
                </a:lnTo>
                <a:lnTo>
                  <a:pt x="876" y="1013"/>
                </a:lnTo>
                <a:lnTo>
                  <a:pt x="876" y="1013"/>
                </a:lnTo>
                <a:lnTo>
                  <a:pt x="883" y="1016"/>
                </a:lnTo>
                <a:lnTo>
                  <a:pt x="891" y="1017"/>
                </a:lnTo>
                <a:lnTo>
                  <a:pt x="898" y="1016"/>
                </a:lnTo>
                <a:lnTo>
                  <a:pt x="906" y="1013"/>
                </a:lnTo>
                <a:lnTo>
                  <a:pt x="906" y="1013"/>
                </a:lnTo>
                <a:lnTo>
                  <a:pt x="912" y="1009"/>
                </a:lnTo>
                <a:lnTo>
                  <a:pt x="917" y="1003"/>
                </a:lnTo>
                <a:lnTo>
                  <a:pt x="921" y="996"/>
                </a:lnTo>
                <a:lnTo>
                  <a:pt x="922" y="988"/>
                </a:lnTo>
                <a:lnTo>
                  <a:pt x="1017" y="34"/>
                </a:lnTo>
                <a:lnTo>
                  <a:pt x="1017" y="34"/>
                </a:lnTo>
                <a:lnTo>
                  <a:pt x="1017" y="31"/>
                </a:lnTo>
                <a:lnTo>
                  <a:pt x="1017" y="31"/>
                </a:lnTo>
                <a:close/>
                <a:moveTo>
                  <a:pt x="367" y="667"/>
                </a:moveTo>
                <a:lnTo>
                  <a:pt x="133" y="667"/>
                </a:lnTo>
                <a:lnTo>
                  <a:pt x="773" y="219"/>
                </a:lnTo>
                <a:lnTo>
                  <a:pt x="367" y="667"/>
                </a:lnTo>
                <a:close/>
                <a:moveTo>
                  <a:pt x="413" y="875"/>
                </a:moveTo>
                <a:lnTo>
                  <a:pt x="413" y="711"/>
                </a:lnTo>
                <a:lnTo>
                  <a:pt x="760" y="328"/>
                </a:lnTo>
                <a:lnTo>
                  <a:pt x="413" y="875"/>
                </a:lnTo>
                <a:close/>
                <a:moveTo>
                  <a:pt x="864" y="934"/>
                </a:moveTo>
                <a:lnTo>
                  <a:pt x="557" y="767"/>
                </a:lnTo>
                <a:lnTo>
                  <a:pt x="941" y="162"/>
                </a:lnTo>
                <a:lnTo>
                  <a:pt x="864" y="934"/>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2"/>
              </a:solidFill>
              <a:latin typeface="Arial" panose="020B0604020202020204" pitchFamily="34" charset="0"/>
              <a:sym typeface="Arial" panose="020B0604020202020204" pitchFamily="34" charset="0"/>
            </a:endParaRPr>
          </a:p>
        </p:txBody>
      </p:sp>
      <p:sp>
        <p:nvSpPr>
          <p:cNvPr id="49" name="椭圆 48"/>
          <p:cNvSpPr/>
          <p:nvPr/>
        </p:nvSpPr>
        <p:spPr>
          <a:xfrm>
            <a:off x="6685153" y="4668976"/>
            <a:ext cx="1147322" cy="1147322"/>
          </a:xfrm>
          <a:prstGeom prst="ellipse">
            <a:avLst/>
          </a:prstGeom>
          <a:solidFill>
            <a:srgbClr val="D10909"/>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sym typeface="Arial" panose="020B0604020202020204" pitchFamily="34" charset="0"/>
            </a:endParaRPr>
          </a:p>
        </p:txBody>
      </p:sp>
      <p:sp>
        <p:nvSpPr>
          <p:cNvPr id="51" name="矩形 50"/>
          <p:cNvSpPr/>
          <p:nvPr/>
        </p:nvSpPr>
        <p:spPr>
          <a:xfrm>
            <a:off x="7872758" y="4836346"/>
            <a:ext cx="2556841" cy="414020"/>
          </a:xfrm>
          <a:prstGeom prst="rect">
            <a:avLst/>
          </a:prstGeom>
        </p:spPr>
        <p:txBody>
          <a:bodyPr wrap="square">
            <a:spAutoFit/>
          </a:bodyPr>
          <a:lstStyle/>
          <a:p>
            <a:pPr>
              <a:lnSpc>
                <a:spcPct val="150000"/>
              </a:lnSpc>
              <a:spcAft>
                <a:spcPts val="600"/>
              </a:spcAft>
            </a:pPr>
            <a:r>
              <a:rPr lang="en-IN" altLang="en-US" sz="1400" b="1">
                <a:solidFill>
                  <a:srgbClr val="D10909"/>
                </a:solidFill>
                <a:latin typeface="Arial" panose="020B0604020202020204" pitchFamily="34" charset="0"/>
                <a:ea typeface="Arial" panose="020B0604020202020204" pitchFamily="34" charset="0"/>
                <a:sym typeface="Arial" panose="020B0604020202020204" pitchFamily="34" charset="0"/>
              </a:rPr>
              <a:t>Prioritize Debts</a:t>
            </a:r>
            <a:endParaRPr lang="en-IN" altLang="en-US" sz="1400" b="1">
              <a:solidFill>
                <a:srgbClr val="D10909"/>
              </a:solidFill>
              <a:latin typeface="Arial" panose="020B0604020202020204" pitchFamily="34" charset="0"/>
              <a:ea typeface="Arial" panose="020B0604020202020204" pitchFamily="34" charset="0"/>
              <a:sym typeface="Arial" panose="020B0604020202020204" pitchFamily="34" charset="0"/>
            </a:endParaRPr>
          </a:p>
        </p:txBody>
      </p:sp>
      <p:sp>
        <p:nvSpPr>
          <p:cNvPr id="52" name="矩形 51"/>
          <p:cNvSpPr/>
          <p:nvPr/>
        </p:nvSpPr>
        <p:spPr>
          <a:xfrm>
            <a:off x="7872757" y="5218822"/>
            <a:ext cx="2556841" cy="1106805"/>
          </a:xfrm>
          <a:prstGeom prst="rect">
            <a:avLst/>
          </a:prstGeom>
        </p:spPr>
        <p:txBody>
          <a:bodyPr wrap="square">
            <a:spAutoFit/>
          </a:bodyPr>
          <a:lstStyle/>
          <a:p>
            <a:pPr lvl="0" fontAlgn="base">
              <a:lnSpc>
                <a:spcPct val="150000"/>
              </a:lnSpc>
              <a:spcBef>
                <a:spcPct val="0"/>
              </a:spcBef>
              <a:spcAft>
                <a:spcPct val="0"/>
              </a:spcAft>
              <a:defRPr/>
            </a:pPr>
            <a:r>
              <a:rPr lang="zh-CN" altLang="en-US" sz="1100">
                <a:solidFill>
                  <a:schemeClr val="bg1">
                    <a:lumMod val="65000"/>
                  </a:schemeClr>
                </a:solidFill>
                <a:latin typeface="Arial" panose="020B0604020202020204" pitchFamily="34" charset="0"/>
                <a:sym typeface="Arial" panose="020B0604020202020204" pitchFamily="34" charset="0"/>
              </a:rPr>
              <a:t>Identify high-interest debts and prioritize paying them off first. Consider using the debt avalanche or snowball method.</a:t>
            </a:r>
            <a:endParaRPr lang="zh-CN" altLang="en-US" sz="1100">
              <a:solidFill>
                <a:schemeClr val="bg1">
                  <a:lumMod val="65000"/>
                </a:schemeClr>
              </a:solidFill>
              <a:latin typeface="Arial" panose="020B0604020202020204" pitchFamily="34" charset="0"/>
              <a:sym typeface="Arial" panose="020B0604020202020204" pitchFamily="34" charset="0"/>
            </a:endParaRPr>
          </a:p>
        </p:txBody>
      </p:sp>
      <p:sp>
        <p:nvSpPr>
          <p:cNvPr id="53" name="Freeform 49"/>
          <p:cNvSpPr>
            <a:spLocks noEditPoints="1"/>
          </p:cNvSpPr>
          <p:nvPr/>
        </p:nvSpPr>
        <p:spPr bwMode="auto">
          <a:xfrm>
            <a:off x="7028597" y="5051539"/>
            <a:ext cx="507894" cy="417074"/>
          </a:xfrm>
          <a:custGeom>
            <a:avLst/>
            <a:gdLst>
              <a:gd name="T0" fmla="*/ 992 w 1017"/>
              <a:gd name="T1" fmla="*/ 1 h 1018"/>
              <a:gd name="T2" fmla="*/ 808 w 1017"/>
              <a:gd name="T3" fmla="*/ 193 h 1018"/>
              <a:gd name="T4" fmla="*/ 732 w 1017"/>
              <a:gd name="T5" fmla="*/ 277 h 1018"/>
              <a:gd name="T6" fmla="*/ 563 w 1017"/>
              <a:gd name="T7" fmla="*/ 447 h 1018"/>
              <a:gd name="T8" fmla="*/ 480 w 1017"/>
              <a:gd name="T9" fmla="*/ 519 h 1018"/>
              <a:gd name="T10" fmla="*/ 222 w 1017"/>
              <a:gd name="T11" fmla="*/ 604 h 1018"/>
              <a:gd name="T12" fmla="*/ 131 w 1017"/>
              <a:gd name="T13" fmla="*/ 672 h 1018"/>
              <a:gd name="T14" fmla="*/ 0 w 1017"/>
              <a:gd name="T15" fmla="*/ 986 h 1018"/>
              <a:gd name="T16" fmla="*/ 46 w 1017"/>
              <a:gd name="T17" fmla="*/ 1014 h 1018"/>
              <a:gd name="T18" fmla="*/ 275 w 1017"/>
              <a:gd name="T19" fmla="*/ 780 h 1018"/>
              <a:gd name="T20" fmla="*/ 505 w 1017"/>
              <a:gd name="T21" fmla="*/ 608 h 1018"/>
              <a:gd name="T22" fmla="*/ 618 w 1017"/>
              <a:gd name="T23" fmla="*/ 625 h 1018"/>
              <a:gd name="T24" fmla="*/ 668 w 1017"/>
              <a:gd name="T25" fmla="*/ 534 h 1018"/>
              <a:gd name="T26" fmla="*/ 864 w 1017"/>
              <a:gd name="T27" fmla="*/ 375 h 1018"/>
              <a:gd name="T28" fmla="*/ 922 w 1017"/>
              <a:gd name="T29" fmla="*/ 287 h 1018"/>
              <a:gd name="T30" fmla="*/ 211 w 1017"/>
              <a:gd name="T31" fmla="*/ 730 h 1018"/>
              <a:gd name="T32" fmla="*/ 211 w 1017"/>
              <a:gd name="T33" fmla="*/ 671 h 1018"/>
              <a:gd name="T34" fmla="*/ 253 w 1017"/>
              <a:gd name="T35" fmla="*/ 706 h 1018"/>
              <a:gd name="T36" fmla="*/ 555 w 1017"/>
              <a:gd name="T37" fmla="*/ 568 h 1018"/>
              <a:gd name="T38" fmla="*/ 566 w 1017"/>
              <a:gd name="T39" fmla="*/ 510 h 1018"/>
              <a:gd name="T40" fmla="*/ 602 w 1017"/>
              <a:gd name="T41" fmla="*/ 554 h 1018"/>
              <a:gd name="T42" fmla="*/ 804 w 1017"/>
              <a:gd name="T43" fmla="*/ 309 h 1018"/>
              <a:gd name="T44" fmla="*/ 826 w 1017"/>
              <a:gd name="T45" fmla="*/ 255 h 1018"/>
              <a:gd name="T46" fmla="*/ 853 w 1017"/>
              <a:gd name="T47" fmla="*/ 304 h 1018"/>
              <a:gd name="T48" fmla="*/ 164 w 1017"/>
              <a:gd name="T49" fmla="*/ 968 h 1018"/>
              <a:gd name="T50" fmla="*/ 191 w 1017"/>
              <a:gd name="T51" fmla="*/ 1018 h 1018"/>
              <a:gd name="T52" fmla="*/ 214 w 1017"/>
              <a:gd name="T53" fmla="*/ 964 h 1018"/>
              <a:gd name="T54" fmla="*/ 321 w 1017"/>
              <a:gd name="T55" fmla="*/ 973 h 1018"/>
              <a:gd name="T56" fmla="*/ 356 w 1017"/>
              <a:gd name="T57" fmla="*/ 1017 h 1018"/>
              <a:gd name="T58" fmla="*/ 367 w 1017"/>
              <a:gd name="T59" fmla="*/ 959 h 1018"/>
              <a:gd name="T60" fmla="*/ 478 w 1017"/>
              <a:gd name="T61" fmla="*/ 980 h 1018"/>
              <a:gd name="T62" fmla="*/ 522 w 1017"/>
              <a:gd name="T63" fmla="*/ 1015 h 1018"/>
              <a:gd name="T64" fmla="*/ 522 w 1017"/>
              <a:gd name="T65" fmla="*/ 957 h 1018"/>
              <a:gd name="T66" fmla="*/ 637 w 1017"/>
              <a:gd name="T67" fmla="*/ 986 h 1018"/>
              <a:gd name="T68" fmla="*/ 686 w 1017"/>
              <a:gd name="T69" fmla="*/ 1013 h 1018"/>
              <a:gd name="T70" fmla="*/ 674 w 1017"/>
              <a:gd name="T71" fmla="*/ 955 h 1018"/>
              <a:gd name="T72" fmla="*/ 795 w 1017"/>
              <a:gd name="T73" fmla="*/ 986 h 1018"/>
              <a:gd name="T74" fmla="*/ 849 w 1017"/>
              <a:gd name="T75" fmla="*/ 1009 h 1018"/>
              <a:gd name="T76" fmla="*/ 826 w 1017"/>
              <a:gd name="T77" fmla="*/ 954 h 1018"/>
              <a:gd name="T78" fmla="*/ 955 w 1017"/>
              <a:gd name="T79" fmla="*/ 993 h 1018"/>
              <a:gd name="T80" fmla="*/ 1012 w 1017"/>
              <a:gd name="T81" fmla="*/ 1005 h 1018"/>
              <a:gd name="T82" fmla="*/ 986 w 1017"/>
              <a:gd name="T83" fmla="*/ 954 h 1018"/>
              <a:gd name="T84" fmla="*/ 61 w 1017"/>
              <a:gd name="T85" fmla="*/ 815 h 1018"/>
              <a:gd name="T86" fmla="*/ 2 w 1017"/>
              <a:gd name="T87" fmla="*/ 815 h 1018"/>
              <a:gd name="T88" fmla="*/ 31 w 1017"/>
              <a:gd name="T89" fmla="*/ 700 h 1018"/>
              <a:gd name="T90" fmla="*/ 58 w 1017"/>
              <a:gd name="T91" fmla="*/ 650 h 1018"/>
              <a:gd name="T92" fmla="*/ 0 w 1017"/>
              <a:gd name="T93" fmla="*/ 662 h 1018"/>
              <a:gd name="T94" fmla="*/ 31 w 1017"/>
              <a:gd name="T95" fmla="*/ 541 h 1018"/>
              <a:gd name="T96" fmla="*/ 54 w 1017"/>
              <a:gd name="T97" fmla="*/ 486 h 1018"/>
              <a:gd name="T98" fmla="*/ 0 w 1017"/>
              <a:gd name="T99" fmla="*/ 509 h 1018"/>
              <a:gd name="T100" fmla="*/ 38 w 1017"/>
              <a:gd name="T101" fmla="*/ 381 h 1018"/>
              <a:gd name="T102" fmla="*/ 50 w 1017"/>
              <a:gd name="T103" fmla="*/ 324 h 1018"/>
              <a:gd name="T104" fmla="*/ 0 w 1017"/>
              <a:gd name="T105" fmla="*/ 350 h 1018"/>
              <a:gd name="T106" fmla="*/ 44 w 1017"/>
              <a:gd name="T107" fmla="*/ 220 h 1018"/>
              <a:gd name="T108" fmla="*/ 44 w 1017"/>
              <a:gd name="T109" fmla="*/ 162 h 1018"/>
              <a:gd name="T110" fmla="*/ 0 w 1017"/>
              <a:gd name="T111" fmla="*/ 198 h 1018"/>
              <a:gd name="T112" fmla="*/ 50 w 1017"/>
              <a:gd name="T113" fmla="*/ 58 h 1018"/>
              <a:gd name="T114" fmla="*/ 38 w 1017"/>
              <a:gd name="T115" fmla="*/ 1 h 1018"/>
              <a:gd name="T116" fmla="*/ 2 w 1017"/>
              <a:gd name="T117" fmla="*/ 4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1012" y="50"/>
                </a:moveTo>
                <a:lnTo>
                  <a:pt x="1012" y="50"/>
                </a:lnTo>
                <a:lnTo>
                  <a:pt x="1015" y="44"/>
                </a:lnTo>
                <a:lnTo>
                  <a:pt x="1017" y="38"/>
                </a:lnTo>
                <a:lnTo>
                  <a:pt x="1017" y="31"/>
                </a:lnTo>
                <a:lnTo>
                  <a:pt x="1017" y="26"/>
                </a:lnTo>
                <a:lnTo>
                  <a:pt x="1015" y="20"/>
                </a:lnTo>
                <a:lnTo>
                  <a:pt x="1012" y="14"/>
                </a:lnTo>
                <a:lnTo>
                  <a:pt x="1009" y="10"/>
                </a:lnTo>
                <a:lnTo>
                  <a:pt x="1003" y="6"/>
                </a:lnTo>
                <a:lnTo>
                  <a:pt x="1003" y="6"/>
                </a:lnTo>
                <a:lnTo>
                  <a:pt x="998" y="2"/>
                </a:lnTo>
                <a:lnTo>
                  <a:pt x="992" y="1"/>
                </a:lnTo>
                <a:lnTo>
                  <a:pt x="985" y="0"/>
                </a:lnTo>
                <a:lnTo>
                  <a:pt x="980" y="1"/>
                </a:lnTo>
                <a:lnTo>
                  <a:pt x="973" y="2"/>
                </a:lnTo>
                <a:lnTo>
                  <a:pt x="968" y="6"/>
                </a:lnTo>
                <a:lnTo>
                  <a:pt x="964" y="10"/>
                </a:lnTo>
                <a:lnTo>
                  <a:pt x="959" y="14"/>
                </a:lnTo>
                <a:lnTo>
                  <a:pt x="841" y="192"/>
                </a:lnTo>
                <a:lnTo>
                  <a:pt x="841" y="192"/>
                </a:lnTo>
                <a:lnTo>
                  <a:pt x="834" y="191"/>
                </a:lnTo>
                <a:lnTo>
                  <a:pt x="826" y="191"/>
                </a:lnTo>
                <a:lnTo>
                  <a:pt x="826" y="191"/>
                </a:lnTo>
                <a:lnTo>
                  <a:pt x="817" y="191"/>
                </a:lnTo>
                <a:lnTo>
                  <a:pt x="808" y="193"/>
                </a:lnTo>
                <a:lnTo>
                  <a:pt x="799" y="196"/>
                </a:lnTo>
                <a:lnTo>
                  <a:pt x="790" y="199"/>
                </a:lnTo>
                <a:lnTo>
                  <a:pt x="781" y="203"/>
                </a:lnTo>
                <a:lnTo>
                  <a:pt x="774" y="207"/>
                </a:lnTo>
                <a:lnTo>
                  <a:pt x="766" y="213"/>
                </a:lnTo>
                <a:lnTo>
                  <a:pt x="760" y="219"/>
                </a:lnTo>
                <a:lnTo>
                  <a:pt x="753" y="226"/>
                </a:lnTo>
                <a:lnTo>
                  <a:pt x="748" y="233"/>
                </a:lnTo>
                <a:lnTo>
                  <a:pt x="743" y="241"/>
                </a:lnTo>
                <a:lnTo>
                  <a:pt x="738" y="249"/>
                </a:lnTo>
                <a:lnTo>
                  <a:pt x="736" y="258"/>
                </a:lnTo>
                <a:lnTo>
                  <a:pt x="733" y="267"/>
                </a:lnTo>
                <a:lnTo>
                  <a:pt x="732" y="277"/>
                </a:lnTo>
                <a:lnTo>
                  <a:pt x="731" y="287"/>
                </a:lnTo>
                <a:lnTo>
                  <a:pt x="731" y="287"/>
                </a:lnTo>
                <a:lnTo>
                  <a:pt x="732" y="294"/>
                </a:lnTo>
                <a:lnTo>
                  <a:pt x="733" y="302"/>
                </a:lnTo>
                <a:lnTo>
                  <a:pt x="736" y="316"/>
                </a:lnTo>
                <a:lnTo>
                  <a:pt x="623" y="461"/>
                </a:lnTo>
                <a:lnTo>
                  <a:pt x="623" y="461"/>
                </a:lnTo>
                <a:lnTo>
                  <a:pt x="612" y="454"/>
                </a:lnTo>
                <a:lnTo>
                  <a:pt x="599" y="450"/>
                </a:lnTo>
                <a:lnTo>
                  <a:pt x="586" y="447"/>
                </a:lnTo>
                <a:lnTo>
                  <a:pt x="572" y="446"/>
                </a:lnTo>
                <a:lnTo>
                  <a:pt x="572" y="446"/>
                </a:lnTo>
                <a:lnTo>
                  <a:pt x="563" y="447"/>
                </a:lnTo>
                <a:lnTo>
                  <a:pt x="554" y="448"/>
                </a:lnTo>
                <a:lnTo>
                  <a:pt x="545" y="450"/>
                </a:lnTo>
                <a:lnTo>
                  <a:pt x="537" y="453"/>
                </a:lnTo>
                <a:lnTo>
                  <a:pt x="528" y="456"/>
                </a:lnTo>
                <a:lnTo>
                  <a:pt x="521" y="462"/>
                </a:lnTo>
                <a:lnTo>
                  <a:pt x="513" y="467"/>
                </a:lnTo>
                <a:lnTo>
                  <a:pt x="507" y="472"/>
                </a:lnTo>
                <a:lnTo>
                  <a:pt x="500" y="479"/>
                </a:lnTo>
                <a:lnTo>
                  <a:pt x="495" y="486"/>
                </a:lnTo>
                <a:lnTo>
                  <a:pt x="490" y="494"/>
                </a:lnTo>
                <a:lnTo>
                  <a:pt x="486" y="501"/>
                </a:lnTo>
                <a:lnTo>
                  <a:pt x="483" y="510"/>
                </a:lnTo>
                <a:lnTo>
                  <a:pt x="480" y="519"/>
                </a:lnTo>
                <a:lnTo>
                  <a:pt x="479" y="528"/>
                </a:lnTo>
                <a:lnTo>
                  <a:pt x="478" y="537"/>
                </a:lnTo>
                <a:lnTo>
                  <a:pt x="297" y="642"/>
                </a:lnTo>
                <a:lnTo>
                  <a:pt x="297" y="642"/>
                </a:lnTo>
                <a:lnTo>
                  <a:pt x="291" y="633"/>
                </a:lnTo>
                <a:lnTo>
                  <a:pt x="282" y="627"/>
                </a:lnTo>
                <a:lnTo>
                  <a:pt x="274" y="620"/>
                </a:lnTo>
                <a:lnTo>
                  <a:pt x="265" y="615"/>
                </a:lnTo>
                <a:lnTo>
                  <a:pt x="256" y="611"/>
                </a:lnTo>
                <a:lnTo>
                  <a:pt x="245" y="608"/>
                </a:lnTo>
                <a:lnTo>
                  <a:pt x="234" y="605"/>
                </a:lnTo>
                <a:lnTo>
                  <a:pt x="222" y="604"/>
                </a:lnTo>
                <a:lnTo>
                  <a:pt x="222" y="604"/>
                </a:lnTo>
                <a:lnTo>
                  <a:pt x="213" y="605"/>
                </a:lnTo>
                <a:lnTo>
                  <a:pt x="203" y="606"/>
                </a:lnTo>
                <a:lnTo>
                  <a:pt x="194" y="609"/>
                </a:lnTo>
                <a:lnTo>
                  <a:pt x="186" y="612"/>
                </a:lnTo>
                <a:lnTo>
                  <a:pt x="177" y="616"/>
                </a:lnTo>
                <a:lnTo>
                  <a:pt x="170" y="620"/>
                </a:lnTo>
                <a:lnTo>
                  <a:pt x="162" y="627"/>
                </a:lnTo>
                <a:lnTo>
                  <a:pt x="155" y="632"/>
                </a:lnTo>
                <a:lnTo>
                  <a:pt x="149" y="640"/>
                </a:lnTo>
                <a:lnTo>
                  <a:pt x="144" y="647"/>
                </a:lnTo>
                <a:lnTo>
                  <a:pt x="139" y="655"/>
                </a:lnTo>
                <a:lnTo>
                  <a:pt x="134" y="663"/>
                </a:lnTo>
                <a:lnTo>
                  <a:pt x="131" y="672"/>
                </a:lnTo>
                <a:lnTo>
                  <a:pt x="129" y="681"/>
                </a:lnTo>
                <a:lnTo>
                  <a:pt x="128" y="690"/>
                </a:lnTo>
                <a:lnTo>
                  <a:pt x="127" y="700"/>
                </a:lnTo>
                <a:lnTo>
                  <a:pt x="127" y="700"/>
                </a:lnTo>
                <a:lnTo>
                  <a:pt x="128" y="715"/>
                </a:lnTo>
                <a:lnTo>
                  <a:pt x="132" y="730"/>
                </a:lnTo>
                <a:lnTo>
                  <a:pt x="138" y="743"/>
                </a:lnTo>
                <a:lnTo>
                  <a:pt x="145" y="756"/>
                </a:lnTo>
                <a:lnTo>
                  <a:pt x="6" y="969"/>
                </a:lnTo>
                <a:lnTo>
                  <a:pt x="6" y="969"/>
                </a:lnTo>
                <a:lnTo>
                  <a:pt x="2" y="975"/>
                </a:lnTo>
                <a:lnTo>
                  <a:pt x="0" y="981"/>
                </a:lnTo>
                <a:lnTo>
                  <a:pt x="0" y="986"/>
                </a:lnTo>
                <a:lnTo>
                  <a:pt x="0" y="993"/>
                </a:lnTo>
                <a:lnTo>
                  <a:pt x="2" y="998"/>
                </a:lnTo>
                <a:lnTo>
                  <a:pt x="6" y="1003"/>
                </a:lnTo>
                <a:lnTo>
                  <a:pt x="9" y="1009"/>
                </a:lnTo>
                <a:lnTo>
                  <a:pt x="14" y="1013"/>
                </a:lnTo>
                <a:lnTo>
                  <a:pt x="14" y="1013"/>
                </a:lnTo>
                <a:lnTo>
                  <a:pt x="19" y="1015"/>
                </a:lnTo>
                <a:lnTo>
                  <a:pt x="23" y="1016"/>
                </a:lnTo>
                <a:lnTo>
                  <a:pt x="27" y="1017"/>
                </a:lnTo>
                <a:lnTo>
                  <a:pt x="31" y="1018"/>
                </a:lnTo>
                <a:lnTo>
                  <a:pt x="31" y="1018"/>
                </a:lnTo>
                <a:lnTo>
                  <a:pt x="40" y="1017"/>
                </a:lnTo>
                <a:lnTo>
                  <a:pt x="46" y="1014"/>
                </a:lnTo>
                <a:lnTo>
                  <a:pt x="53" y="1010"/>
                </a:lnTo>
                <a:lnTo>
                  <a:pt x="58" y="1003"/>
                </a:lnTo>
                <a:lnTo>
                  <a:pt x="198" y="792"/>
                </a:lnTo>
                <a:lnTo>
                  <a:pt x="198" y="792"/>
                </a:lnTo>
                <a:lnTo>
                  <a:pt x="210" y="794"/>
                </a:lnTo>
                <a:lnTo>
                  <a:pt x="222" y="795"/>
                </a:lnTo>
                <a:lnTo>
                  <a:pt x="222" y="795"/>
                </a:lnTo>
                <a:lnTo>
                  <a:pt x="232" y="795"/>
                </a:lnTo>
                <a:lnTo>
                  <a:pt x="242" y="793"/>
                </a:lnTo>
                <a:lnTo>
                  <a:pt x="250" y="791"/>
                </a:lnTo>
                <a:lnTo>
                  <a:pt x="259" y="788"/>
                </a:lnTo>
                <a:lnTo>
                  <a:pt x="267" y="785"/>
                </a:lnTo>
                <a:lnTo>
                  <a:pt x="275" y="780"/>
                </a:lnTo>
                <a:lnTo>
                  <a:pt x="282" y="775"/>
                </a:lnTo>
                <a:lnTo>
                  <a:pt x="289" y="769"/>
                </a:lnTo>
                <a:lnTo>
                  <a:pt x="294" y="762"/>
                </a:lnTo>
                <a:lnTo>
                  <a:pt x="301" y="756"/>
                </a:lnTo>
                <a:lnTo>
                  <a:pt x="305" y="748"/>
                </a:lnTo>
                <a:lnTo>
                  <a:pt x="309" y="740"/>
                </a:lnTo>
                <a:lnTo>
                  <a:pt x="313" y="731"/>
                </a:lnTo>
                <a:lnTo>
                  <a:pt x="315" y="722"/>
                </a:lnTo>
                <a:lnTo>
                  <a:pt x="317" y="714"/>
                </a:lnTo>
                <a:lnTo>
                  <a:pt x="318" y="704"/>
                </a:lnTo>
                <a:lnTo>
                  <a:pt x="497" y="599"/>
                </a:lnTo>
                <a:lnTo>
                  <a:pt x="497" y="599"/>
                </a:lnTo>
                <a:lnTo>
                  <a:pt x="505" y="608"/>
                </a:lnTo>
                <a:lnTo>
                  <a:pt x="512" y="614"/>
                </a:lnTo>
                <a:lnTo>
                  <a:pt x="521" y="620"/>
                </a:lnTo>
                <a:lnTo>
                  <a:pt x="530" y="626"/>
                </a:lnTo>
                <a:lnTo>
                  <a:pt x="540" y="630"/>
                </a:lnTo>
                <a:lnTo>
                  <a:pt x="551" y="633"/>
                </a:lnTo>
                <a:lnTo>
                  <a:pt x="561" y="635"/>
                </a:lnTo>
                <a:lnTo>
                  <a:pt x="572" y="637"/>
                </a:lnTo>
                <a:lnTo>
                  <a:pt x="572" y="637"/>
                </a:lnTo>
                <a:lnTo>
                  <a:pt x="582" y="635"/>
                </a:lnTo>
                <a:lnTo>
                  <a:pt x="591" y="634"/>
                </a:lnTo>
                <a:lnTo>
                  <a:pt x="601" y="632"/>
                </a:lnTo>
                <a:lnTo>
                  <a:pt x="610" y="629"/>
                </a:lnTo>
                <a:lnTo>
                  <a:pt x="618" y="625"/>
                </a:lnTo>
                <a:lnTo>
                  <a:pt x="626" y="620"/>
                </a:lnTo>
                <a:lnTo>
                  <a:pt x="633" y="615"/>
                </a:lnTo>
                <a:lnTo>
                  <a:pt x="640" y="609"/>
                </a:lnTo>
                <a:lnTo>
                  <a:pt x="646" y="602"/>
                </a:lnTo>
                <a:lnTo>
                  <a:pt x="652" y="595"/>
                </a:lnTo>
                <a:lnTo>
                  <a:pt x="656" y="586"/>
                </a:lnTo>
                <a:lnTo>
                  <a:pt x="660" y="579"/>
                </a:lnTo>
                <a:lnTo>
                  <a:pt x="663" y="569"/>
                </a:lnTo>
                <a:lnTo>
                  <a:pt x="666" y="560"/>
                </a:lnTo>
                <a:lnTo>
                  <a:pt x="668" y="551"/>
                </a:lnTo>
                <a:lnTo>
                  <a:pt x="668" y="541"/>
                </a:lnTo>
                <a:lnTo>
                  <a:pt x="668" y="541"/>
                </a:lnTo>
                <a:lnTo>
                  <a:pt x="668" y="534"/>
                </a:lnTo>
                <a:lnTo>
                  <a:pt x="667" y="526"/>
                </a:lnTo>
                <a:lnTo>
                  <a:pt x="663" y="512"/>
                </a:lnTo>
                <a:lnTo>
                  <a:pt x="777" y="367"/>
                </a:lnTo>
                <a:lnTo>
                  <a:pt x="777" y="367"/>
                </a:lnTo>
                <a:lnTo>
                  <a:pt x="788" y="374"/>
                </a:lnTo>
                <a:lnTo>
                  <a:pt x="801" y="378"/>
                </a:lnTo>
                <a:lnTo>
                  <a:pt x="814" y="381"/>
                </a:lnTo>
                <a:lnTo>
                  <a:pt x="826" y="382"/>
                </a:lnTo>
                <a:lnTo>
                  <a:pt x="826" y="382"/>
                </a:lnTo>
                <a:lnTo>
                  <a:pt x="837" y="381"/>
                </a:lnTo>
                <a:lnTo>
                  <a:pt x="846" y="380"/>
                </a:lnTo>
                <a:lnTo>
                  <a:pt x="855" y="378"/>
                </a:lnTo>
                <a:lnTo>
                  <a:pt x="864" y="375"/>
                </a:lnTo>
                <a:lnTo>
                  <a:pt x="873" y="370"/>
                </a:lnTo>
                <a:lnTo>
                  <a:pt x="880" y="366"/>
                </a:lnTo>
                <a:lnTo>
                  <a:pt x="888" y="360"/>
                </a:lnTo>
                <a:lnTo>
                  <a:pt x="894" y="354"/>
                </a:lnTo>
                <a:lnTo>
                  <a:pt x="900" y="347"/>
                </a:lnTo>
                <a:lnTo>
                  <a:pt x="906" y="340"/>
                </a:lnTo>
                <a:lnTo>
                  <a:pt x="911" y="332"/>
                </a:lnTo>
                <a:lnTo>
                  <a:pt x="914" y="323"/>
                </a:lnTo>
                <a:lnTo>
                  <a:pt x="918" y="315"/>
                </a:lnTo>
                <a:lnTo>
                  <a:pt x="921" y="306"/>
                </a:lnTo>
                <a:lnTo>
                  <a:pt x="922" y="296"/>
                </a:lnTo>
                <a:lnTo>
                  <a:pt x="922" y="287"/>
                </a:lnTo>
                <a:lnTo>
                  <a:pt x="922" y="287"/>
                </a:lnTo>
                <a:lnTo>
                  <a:pt x="922" y="277"/>
                </a:lnTo>
                <a:lnTo>
                  <a:pt x="921" y="269"/>
                </a:lnTo>
                <a:lnTo>
                  <a:pt x="919" y="260"/>
                </a:lnTo>
                <a:lnTo>
                  <a:pt x="916" y="252"/>
                </a:lnTo>
                <a:lnTo>
                  <a:pt x="912" y="244"/>
                </a:lnTo>
                <a:lnTo>
                  <a:pt x="908" y="237"/>
                </a:lnTo>
                <a:lnTo>
                  <a:pt x="903" y="230"/>
                </a:lnTo>
                <a:lnTo>
                  <a:pt x="897" y="223"/>
                </a:lnTo>
                <a:lnTo>
                  <a:pt x="1012" y="50"/>
                </a:lnTo>
                <a:close/>
                <a:moveTo>
                  <a:pt x="222" y="732"/>
                </a:moveTo>
                <a:lnTo>
                  <a:pt x="222" y="732"/>
                </a:lnTo>
                <a:lnTo>
                  <a:pt x="216" y="731"/>
                </a:lnTo>
                <a:lnTo>
                  <a:pt x="211" y="730"/>
                </a:lnTo>
                <a:lnTo>
                  <a:pt x="205" y="727"/>
                </a:lnTo>
                <a:lnTo>
                  <a:pt x="200" y="722"/>
                </a:lnTo>
                <a:lnTo>
                  <a:pt x="197" y="718"/>
                </a:lnTo>
                <a:lnTo>
                  <a:pt x="193" y="713"/>
                </a:lnTo>
                <a:lnTo>
                  <a:pt x="191" y="706"/>
                </a:lnTo>
                <a:lnTo>
                  <a:pt x="191" y="700"/>
                </a:lnTo>
                <a:lnTo>
                  <a:pt x="191" y="700"/>
                </a:lnTo>
                <a:lnTo>
                  <a:pt x="191" y="693"/>
                </a:lnTo>
                <a:lnTo>
                  <a:pt x="193" y="688"/>
                </a:lnTo>
                <a:lnTo>
                  <a:pt x="197" y="683"/>
                </a:lnTo>
                <a:lnTo>
                  <a:pt x="200" y="677"/>
                </a:lnTo>
                <a:lnTo>
                  <a:pt x="205" y="674"/>
                </a:lnTo>
                <a:lnTo>
                  <a:pt x="211" y="671"/>
                </a:lnTo>
                <a:lnTo>
                  <a:pt x="216" y="669"/>
                </a:lnTo>
                <a:lnTo>
                  <a:pt x="222" y="669"/>
                </a:lnTo>
                <a:lnTo>
                  <a:pt x="222" y="669"/>
                </a:lnTo>
                <a:lnTo>
                  <a:pt x="229" y="669"/>
                </a:lnTo>
                <a:lnTo>
                  <a:pt x="235" y="671"/>
                </a:lnTo>
                <a:lnTo>
                  <a:pt x="241" y="674"/>
                </a:lnTo>
                <a:lnTo>
                  <a:pt x="245" y="677"/>
                </a:lnTo>
                <a:lnTo>
                  <a:pt x="249" y="683"/>
                </a:lnTo>
                <a:lnTo>
                  <a:pt x="252" y="688"/>
                </a:lnTo>
                <a:lnTo>
                  <a:pt x="253" y="693"/>
                </a:lnTo>
                <a:lnTo>
                  <a:pt x="255" y="700"/>
                </a:lnTo>
                <a:lnTo>
                  <a:pt x="255" y="700"/>
                </a:lnTo>
                <a:lnTo>
                  <a:pt x="253" y="706"/>
                </a:lnTo>
                <a:lnTo>
                  <a:pt x="252" y="713"/>
                </a:lnTo>
                <a:lnTo>
                  <a:pt x="249" y="718"/>
                </a:lnTo>
                <a:lnTo>
                  <a:pt x="245" y="722"/>
                </a:lnTo>
                <a:lnTo>
                  <a:pt x="241" y="727"/>
                </a:lnTo>
                <a:lnTo>
                  <a:pt x="235" y="730"/>
                </a:lnTo>
                <a:lnTo>
                  <a:pt x="229" y="731"/>
                </a:lnTo>
                <a:lnTo>
                  <a:pt x="222" y="732"/>
                </a:lnTo>
                <a:lnTo>
                  <a:pt x="222" y="732"/>
                </a:lnTo>
                <a:close/>
                <a:moveTo>
                  <a:pt x="572" y="573"/>
                </a:moveTo>
                <a:lnTo>
                  <a:pt x="572" y="573"/>
                </a:lnTo>
                <a:lnTo>
                  <a:pt x="566" y="572"/>
                </a:lnTo>
                <a:lnTo>
                  <a:pt x="560" y="570"/>
                </a:lnTo>
                <a:lnTo>
                  <a:pt x="555" y="568"/>
                </a:lnTo>
                <a:lnTo>
                  <a:pt x="550" y="564"/>
                </a:lnTo>
                <a:lnTo>
                  <a:pt x="546" y="559"/>
                </a:lnTo>
                <a:lnTo>
                  <a:pt x="543" y="554"/>
                </a:lnTo>
                <a:lnTo>
                  <a:pt x="541" y="547"/>
                </a:lnTo>
                <a:lnTo>
                  <a:pt x="541" y="541"/>
                </a:lnTo>
                <a:lnTo>
                  <a:pt x="541" y="541"/>
                </a:lnTo>
                <a:lnTo>
                  <a:pt x="541" y="535"/>
                </a:lnTo>
                <a:lnTo>
                  <a:pt x="543" y="528"/>
                </a:lnTo>
                <a:lnTo>
                  <a:pt x="546" y="523"/>
                </a:lnTo>
                <a:lnTo>
                  <a:pt x="550" y="519"/>
                </a:lnTo>
                <a:lnTo>
                  <a:pt x="555" y="514"/>
                </a:lnTo>
                <a:lnTo>
                  <a:pt x="560" y="512"/>
                </a:lnTo>
                <a:lnTo>
                  <a:pt x="566" y="510"/>
                </a:lnTo>
                <a:lnTo>
                  <a:pt x="572" y="509"/>
                </a:lnTo>
                <a:lnTo>
                  <a:pt x="572" y="509"/>
                </a:lnTo>
                <a:lnTo>
                  <a:pt x="579" y="510"/>
                </a:lnTo>
                <a:lnTo>
                  <a:pt x="585" y="512"/>
                </a:lnTo>
                <a:lnTo>
                  <a:pt x="590" y="514"/>
                </a:lnTo>
                <a:lnTo>
                  <a:pt x="595" y="519"/>
                </a:lnTo>
                <a:lnTo>
                  <a:pt x="599" y="523"/>
                </a:lnTo>
                <a:lnTo>
                  <a:pt x="602" y="528"/>
                </a:lnTo>
                <a:lnTo>
                  <a:pt x="603" y="535"/>
                </a:lnTo>
                <a:lnTo>
                  <a:pt x="604" y="541"/>
                </a:lnTo>
                <a:lnTo>
                  <a:pt x="604" y="541"/>
                </a:lnTo>
                <a:lnTo>
                  <a:pt x="603" y="547"/>
                </a:lnTo>
                <a:lnTo>
                  <a:pt x="602" y="554"/>
                </a:lnTo>
                <a:lnTo>
                  <a:pt x="599" y="559"/>
                </a:lnTo>
                <a:lnTo>
                  <a:pt x="595" y="564"/>
                </a:lnTo>
                <a:lnTo>
                  <a:pt x="590" y="568"/>
                </a:lnTo>
                <a:lnTo>
                  <a:pt x="585" y="570"/>
                </a:lnTo>
                <a:lnTo>
                  <a:pt x="579" y="572"/>
                </a:lnTo>
                <a:lnTo>
                  <a:pt x="572" y="573"/>
                </a:lnTo>
                <a:lnTo>
                  <a:pt x="572" y="573"/>
                </a:lnTo>
                <a:close/>
                <a:moveTo>
                  <a:pt x="826" y="318"/>
                </a:moveTo>
                <a:lnTo>
                  <a:pt x="826" y="318"/>
                </a:lnTo>
                <a:lnTo>
                  <a:pt x="820" y="318"/>
                </a:lnTo>
                <a:lnTo>
                  <a:pt x="815" y="316"/>
                </a:lnTo>
                <a:lnTo>
                  <a:pt x="809" y="313"/>
                </a:lnTo>
                <a:lnTo>
                  <a:pt x="804" y="309"/>
                </a:lnTo>
                <a:lnTo>
                  <a:pt x="801" y="304"/>
                </a:lnTo>
                <a:lnTo>
                  <a:pt x="797" y="299"/>
                </a:lnTo>
                <a:lnTo>
                  <a:pt x="795" y="293"/>
                </a:lnTo>
                <a:lnTo>
                  <a:pt x="795" y="287"/>
                </a:lnTo>
                <a:lnTo>
                  <a:pt x="795" y="287"/>
                </a:lnTo>
                <a:lnTo>
                  <a:pt x="795" y="280"/>
                </a:lnTo>
                <a:lnTo>
                  <a:pt x="797" y="274"/>
                </a:lnTo>
                <a:lnTo>
                  <a:pt x="801" y="269"/>
                </a:lnTo>
                <a:lnTo>
                  <a:pt x="804" y="264"/>
                </a:lnTo>
                <a:lnTo>
                  <a:pt x="809" y="260"/>
                </a:lnTo>
                <a:lnTo>
                  <a:pt x="815" y="258"/>
                </a:lnTo>
                <a:lnTo>
                  <a:pt x="820" y="256"/>
                </a:lnTo>
                <a:lnTo>
                  <a:pt x="826" y="255"/>
                </a:lnTo>
                <a:lnTo>
                  <a:pt x="826" y="255"/>
                </a:lnTo>
                <a:lnTo>
                  <a:pt x="833" y="256"/>
                </a:lnTo>
                <a:lnTo>
                  <a:pt x="839" y="258"/>
                </a:lnTo>
                <a:lnTo>
                  <a:pt x="845" y="260"/>
                </a:lnTo>
                <a:lnTo>
                  <a:pt x="849" y="264"/>
                </a:lnTo>
                <a:lnTo>
                  <a:pt x="853" y="269"/>
                </a:lnTo>
                <a:lnTo>
                  <a:pt x="856" y="274"/>
                </a:lnTo>
                <a:lnTo>
                  <a:pt x="858" y="280"/>
                </a:lnTo>
                <a:lnTo>
                  <a:pt x="859" y="287"/>
                </a:lnTo>
                <a:lnTo>
                  <a:pt x="859" y="287"/>
                </a:lnTo>
                <a:lnTo>
                  <a:pt x="858" y="293"/>
                </a:lnTo>
                <a:lnTo>
                  <a:pt x="856" y="299"/>
                </a:lnTo>
                <a:lnTo>
                  <a:pt x="853" y="304"/>
                </a:lnTo>
                <a:lnTo>
                  <a:pt x="849" y="309"/>
                </a:lnTo>
                <a:lnTo>
                  <a:pt x="845" y="313"/>
                </a:lnTo>
                <a:lnTo>
                  <a:pt x="839" y="316"/>
                </a:lnTo>
                <a:lnTo>
                  <a:pt x="833" y="318"/>
                </a:lnTo>
                <a:lnTo>
                  <a:pt x="826" y="318"/>
                </a:lnTo>
                <a:lnTo>
                  <a:pt x="826" y="318"/>
                </a:lnTo>
                <a:close/>
                <a:moveTo>
                  <a:pt x="191" y="954"/>
                </a:moveTo>
                <a:lnTo>
                  <a:pt x="191" y="954"/>
                </a:lnTo>
                <a:lnTo>
                  <a:pt x="185" y="955"/>
                </a:lnTo>
                <a:lnTo>
                  <a:pt x="178" y="957"/>
                </a:lnTo>
                <a:lnTo>
                  <a:pt x="173" y="959"/>
                </a:lnTo>
                <a:lnTo>
                  <a:pt x="169" y="964"/>
                </a:lnTo>
                <a:lnTo>
                  <a:pt x="164" y="968"/>
                </a:lnTo>
                <a:lnTo>
                  <a:pt x="161" y="973"/>
                </a:lnTo>
                <a:lnTo>
                  <a:pt x="160" y="980"/>
                </a:lnTo>
                <a:lnTo>
                  <a:pt x="159" y="986"/>
                </a:lnTo>
                <a:lnTo>
                  <a:pt x="159" y="986"/>
                </a:lnTo>
                <a:lnTo>
                  <a:pt x="160" y="993"/>
                </a:lnTo>
                <a:lnTo>
                  <a:pt x="161" y="999"/>
                </a:lnTo>
                <a:lnTo>
                  <a:pt x="164" y="1005"/>
                </a:lnTo>
                <a:lnTo>
                  <a:pt x="169" y="1009"/>
                </a:lnTo>
                <a:lnTo>
                  <a:pt x="173" y="1013"/>
                </a:lnTo>
                <a:lnTo>
                  <a:pt x="178" y="1015"/>
                </a:lnTo>
                <a:lnTo>
                  <a:pt x="185" y="1017"/>
                </a:lnTo>
                <a:lnTo>
                  <a:pt x="191" y="1018"/>
                </a:lnTo>
                <a:lnTo>
                  <a:pt x="191" y="1018"/>
                </a:lnTo>
                <a:lnTo>
                  <a:pt x="198" y="1017"/>
                </a:lnTo>
                <a:lnTo>
                  <a:pt x="203" y="1015"/>
                </a:lnTo>
                <a:lnTo>
                  <a:pt x="208" y="1013"/>
                </a:lnTo>
                <a:lnTo>
                  <a:pt x="214" y="1009"/>
                </a:lnTo>
                <a:lnTo>
                  <a:pt x="217" y="1005"/>
                </a:lnTo>
                <a:lnTo>
                  <a:pt x="220" y="999"/>
                </a:lnTo>
                <a:lnTo>
                  <a:pt x="222" y="993"/>
                </a:lnTo>
                <a:lnTo>
                  <a:pt x="222" y="986"/>
                </a:lnTo>
                <a:lnTo>
                  <a:pt x="222" y="986"/>
                </a:lnTo>
                <a:lnTo>
                  <a:pt x="222" y="980"/>
                </a:lnTo>
                <a:lnTo>
                  <a:pt x="220" y="973"/>
                </a:lnTo>
                <a:lnTo>
                  <a:pt x="217" y="968"/>
                </a:lnTo>
                <a:lnTo>
                  <a:pt x="214" y="964"/>
                </a:lnTo>
                <a:lnTo>
                  <a:pt x="208" y="959"/>
                </a:lnTo>
                <a:lnTo>
                  <a:pt x="203" y="957"/>
                </a:lnTo>
                <a:lnTo>
                  <a:pt x="198" y="955"/>
                </a:lnTo>
                <a:lnTo>
                  <a:pt x="191" y="954"/>
                </a:lnTo>
                <a:lnTo>
                  <a:pt x="191" y="954"/>
                </a:lnTo>
                <a:close/>
                <a:moveTo>
                  <a:pt x="350" y="954"/>
                </a:moveTo>
                <a:lnTo>
                  <a:pt x="350" y="954"/>
                </a:lnTo>
                <a:lnTo>
                  <a:pt x="344" y="955"/>
                </a:lnTo>
                <a:lnTo>
                  <a:pt x="337" y="957"/>
                </a:lnTo>
                <a:lnTo>
                  <a:pt x="332" y="959"/>
                </a:lnTo>
                <a:lnTo>
                  <a:pt x="328" y="964"/>
                </a:lnTo>
                <a:lnTo>
                  <a:pt x="323" y="968"/>
                </a:lnTo>
                <a:lnTo>
                  <a:pt x="321" y="973"/>
                </a:lnTo>
                <a:lnTo>
                  <a:pt x="319" y="980"/>
                </a:lnTo>
                <a:lnTo>
                  <a:pt x="318" y="986"/>
                </a:lnTo>
                <a:lnTo>
                  <a:pt x="318" y="986"/>
                </a:lnTo>
                <a:lnTo>
                  <a:pt x="319" y="993"/>
                </a:lnTo>
                <a:lnTo>
                  <a:pt x="321" y="999"/>
                </a:lnTo>
                <a:lnTo>
                  <a:pt x="323" y="1005"/>
                </a:lnTo>
                <a:lnTo>
                  <a:pt x="328" y="1009"/>
                </a:lnTo>
                <a:lnTo>
                  <a:pt x="332" y="1013"/>
                </a:lnTo>
                <a:lnTo>
                  <a:pt x="337" y="1015"/>
                </a:lnTo>
                <a:lnTo>
                  <a:pt x="344" y="1017"/>
                </a:lnTo>
                <a:lnTo>
                  <a:pt x="350" y="1018"/>
                </a:lnTo>
                <a:lnTo>
                  <a:pt x="350" y="1018"/>
                </a:lnTo>
                <a:lnTo>
                  <a:pt x="356" y="1017"/>
                </a:lnTo>
                <a:lnTo>
                  <a:pt x="362" y="1015"/>
                </a:lnTo>
                <a:lnTo>
                  <a:pt x="367" y="1013"/>
                </a:lnTo>
                <a:lnTo>
                  <a:pt x="373" y="1009"/>
                </a:lnTo>
                <a:lnTo>
                  <a:pt x="376" y="1005"/>
                </a:lnTo>
                <a:lnTo>
                  <a:pt x="379" y="999"/>
                </a:lnTo>
                <a:lnTo>
                  <a:pt x="381" y="993"/>
                </a:lnTo>
                <a:lnTo>
                  <a:pt x="381" y="986"/>
                </a:lnTo>
                <a:lnTo>
                  <a:pt x="381" y="986"/>
                </a:lnTo>
                <a:lnTo>
                  <a:pt x="381" y="980"/>
                </a:lnTo>
                <a:lnTo>
                  <a:pt x="379" y="973"/>
                </a:lnTo>
                <a:lnTo>
                  <a:pt x="376" y="968"/>
                </a:lnTo>
                <a:lnTo>
                  <a:pt x="373" y="964"/>
                </a:lnTo>
                <a:lnTo>
                  <a:pt x="367" y="959"/>
                </a:lnTo>
                <a:lnTo>
                  <a:pt x="362" y="957"/>
                </a:lnTo>
                <a:lnTo>
                  <a:pt x="356" y="955"/>
                </a:lnTo>
                <a:lnTo>
                  <a:pt x="350" y="954"/>
                </a:lnTo>
                <a:lnTo>
                  <a:pt x="350" y="954"/>
                </a:lnTo>
                <a:close/>
                <a:moveTo>
                  <a:pt x="509" y="954"/>
                </a:moveTo>
                <a:lnTo>
                  <a:pt x="509" y="954"/>
                </a:lnTo>
                <a:lnTo>
                  <a:pt x="502" y="955"/>
                </a:lnTo>
                <a:lnTo>
                  <a:pt x="496" y="957"/>
                </a:lnTo>
                <a:lnTo>
                  <a:pt x="491" y="959"/>
                </a:lnTo>
                <a:lnTo>
                  <a:pt x="486" y="964"/>
                </a:lnTo>
                <a:lnTo>
                  <a:pt x="482" y="968"/>
                </a:lnTo>
                <a:lnTo>
                  <a:pt x="480" y="973"/>
                </a:lnTo>
                <a:lnTo>
                  <a:pt x="478" y="980"/>
                </a:lnTo>
                <a:lnTo>
                  <a:pt x="477" y="986"/>
                </a:lnTo>
                <a:lnTo>
                  <a:pt x="477" y="986"/>
                </a:lnTo>
                <a:lnTo>
                  <a:pt x="478" y="993"/>
                </a:lnTo>
                <a:lnTo>
                  <a:pt x="480" y="999"/>
                </a:lnTo>
                <a:lnTo>
                  <a:pt x="482" y="1005"/>
                </a:lnTo>
                <a:lnTo>
                  <a:pt x="486" y="1009"/>
                </a:lnTo>
                <a:lnTo>
                  <a:pt x="491" y="1013"/>
                </a:lnTo>
                <a:lnTo>
                  <a:pt x="496" y="1015"/>
                </a:lnTo>
                <a:lnTo>
                  <a:pt x="502" y="1017"/>
                </a:lnTo>
                <a:lnTo>
                  <a:pt x="509" y="1018"/>
                </a:lnTo>
                <a:lnTo>
                  <a:pt x="509" y="1018"/>
                </a:lnTo>
                <a:lnTo>
                  <a:pt x="515" y="1017"/>
                </a:lnTo>
                <a:lnTo>
                  <a:pt x="522" y="1015"/>
                </a:lnTo>
                <a:lnTo>
                  <a:pt x="527" y="1013"/>
                </a:lnTo>
                <a:lnTo>
                  <a:pt x="531" y="1009"/>
                </a:lnTo>
                <a:lnTo>
                  <a:pt x="536" y="1005"/>
                </a:lnTo>
                <a:lnTo>
                  <a:pt x="538" y="999"/>
                </a:lnTo>
                <a:lnTo>
                  <a:pt x="540" y="993"/>
                </a:lnTo>
                <a:lnTo>
                  <a:pt x="541" y="986"/>
                </a:lnTo>
                <a:lnTo>
                  <a:pt x="541" y="986"/>
                </a:lnTo>
                <a:lnTo>
                  <a:pt x="540" y="980"/>
                </a:lnTo>
                <a:lnTo>
                  <a:pt x="538" y="973"/>
                </a:lnTo>
                <a:lnTo>
                  <a:pt x="536" y="968"/>
                </a:lnTo>
                <a:lnTo>
                  <a:pt x="531" y="964"/>
                </a:lnTo>
                <a:lnTo>
                  <a:pt x="527" y="959"/>
                </a:lnTo>
                <a:lnTo>
                  <a:pt x="522" y="957"/>
                </a:lnTo>
                <a:lnTo>
                  <a:pt x="515" y="955"/>
                </a:lnTo>
                <a:lnTo>
                  <a:pt x="509" y="954"/>
                </a:lnTo>
                <a:lnTo>
                  <a:pt x="509" y="954"/>
                </a:lnTo>
                <a:close/>
                <a:moveTo>
                  <a:pt x="668" y="954"/>
                </a:moveTo>
                <a:lnTo>
                  <a:pt x="668" y="954"/>
                </a:lnTo>
                <a:lnTo>
                  <a:pt x="661" y="955"/>
                </a:lnTo>
                <a:lnTo>
                  <a:pt x="656" y="957"/>
                </a:lnTo>
                <a:lnTo>
                  <a:pt x="650" y="959"/>
                </a:lnTo>
                <a:lnTo>
                  <a:pt x="645" y="964"/>
                </a:lnTo>
                <a:lnTo>
                  <a:pt x="642" y="968"/>
                </a:lnTo>
                <a:lnTo>
                  <a:pt x="639" y="973"/>
                </a:lnTo>
                <a:lnTo>
                  <a:pt x="637" y="980"/>
                </a:lnTo>
                <a:lnTo>
                  <a:pt x="637" y="986"/>
                </a:lnTo>
                <a:lnTo>
                  <a:pt x="637" y="986"/>
                </a:lnTo>
                <a:lnTo>
                  <a:pt x="637" y="993"/>
                </a:lnTo>
                <a:lnTo>
                  <a:pt x="639" y="999"/>
                </a:lnTo>
                <a:lnTo>
                  <a:pt x="642" y="1005"/>
                </a:lnTo>
                <a:lnTo>
                  <a:pt x="645" y="1009"/>
                </a:lnTo>
                <a:lnTo>
                  <a:pt x="650" y="1013"/>
                </a:lnTo>
                <a:lnTo>
                  <a:pt x="656" y="1015"/>
                </a:lnTo>
                <a:lnTo>
                  <a:pt x="661" y="1017"/>
                </a:lnTo>
                <a:lnTo>
                  <a:pt x="668" y="1018"/>
                </a:lnTo>
                <a:lnTo>
                  <a:pt x="668" y="1018"/>
                </a:lnTo>
                <a:lnTo>
                  <a:pt x="674" y="1017"/>
                </a:lnTo>
                <a:lnTo>
                  <a:pt x="681" y="1015"/>
                </a:lnTo>
                <a:lnTo>
                  <a:pt x="686" y="1013"/>
                </a:lnTo>
                <a:lnTo>
                  <a:pt x="690" y="1009"/>
                </a:lnTo>
                <a:lnTo>
                  <a:pt x="694" y="1005"/>
                </a:lnTo>
                <a:lnTo>
                  <a:pt x="698" y="999"/>
                </a:lnTo>
                <a:lnTo>
                  <a:pt x="699" y="993"/>
                </a:lnTo>
                <a:lnTo>
                  <a:pt x="700" y="986"/>
                </a:lnTo>
                <a:lnTo>
                  <a:pt x="700" y="986"/>
                </a:lnTo>
                <a:lnTo>
                  <a:pt x="699" y="980"/>
                </a:lnTo>
                <a:lnTo>
                  <a:pt x="698" y="973"/>
                </a:lnTo>
                <a:lnTo>
                  <a:pt x="694" y="968"/>
                </a:lnTo>
                <a:lnTo>
                  <a:pt x="690" y="964"/>
                </a:lnTo>
                <a:lnTo>
                  <a:pt x="686" y="959"/>
                </a:lnTo>
                <a:lnTo>
                  <a:pt x="681" y="957"/>
                </a:lnTo>
                <a:lnTo>
                  <a:pt x="674" y="955"/>
                </a:lnTo>
                <a:lnTo>
                  <a:pt x="668" y="954"/>
                </a:lnTo>
                <a:lnTo>
                  <a:pt x="668" y="954"/>
                </a:lnTo>
                <a:close/>
                <a:moveTo>
                  <a:pt x="826" y="954"/>
                </a:moveTo>
                <a:lnTo>
                  <a:pt x="826" y="954"/>
                </a:lnTo>
                <a:lnTo>
                  <a:pt x="820" y="955"/>
                </a:lnTo>
                <a:lnTo>
                  <a:pt x="815" y="957"/>
                </a:lnTo>
                <a:lnTo>
                  <a:pt x="809" y="959"/>
                </a:lnTo>
                <a:lnTo>
                  <a:pt x="804" y="964"/>
                </a:lnTo>
                <a:lnTo>
                  <a:pt x="801" y="968"/>
                </a:lnTo>
                <a:lnTo>
                  <a:pt x="797" y="973"/>
                </a:lnTo>
                <a:lnTo>
                  <a:pt x="795" y="980"/>
                </a:lnTo>
                <a:lnTo>
                  <a:pt x="795" y="986"/>
                </a:lnTo>
                <a:lnTo>
                  <a:pt x="795" y="986"/>
                </a:lnTo>
                <a:lnTo>
                  <a:pt x="795" y="993"/>
                </a:lnTo>
                <a:lnTo>
                  <a:pt x="797" y="999"/>
                </a:lnTo>
                <a:lnTo>
                  <a:pt x="801" y="1005"/>
                </a:lnTo>
                <a:lnTo>
                  <a:pt x="804" y="1009"/>
                </a:lnTo>
                <a:lnTo>
                  <a:pt x="809" y="1013"/>
                </a:lnTo>
                <a:lnTo>
                  <a:pt x="815" y="1015"/>
                </a:lnTo>
                <a:lnTo>
                  <a:pt x="820" y="1017"/>
                </a:lnTo>
                <a:lnTo>
                  <a:pt x="826" y="1018"/>
                </a:lnTo>
                <a:lnTo>
                  <a:pt x="826" y="1018"/>
                </a:lnTo>
                <a:lnTo>
                  <a:pt x="833" y="1017"/>
                </a:lnTo>
                <a:lnTo>
                  <a:pt x="839" y="1015"/>
                </a:lnTo>
                <a:lnTo>
                  <a:pt x="845" y="1013"/>
                </a:lnTo>
                <a:lnTo>
                  <a:pt x="849" y="1009"/>
                </a:lnTo>
                <a:lnTo>
                  <a:pt x="853" y="1005"/>
                </a:lnTo>
                <a:lnTo>
                  <a:pt x="856" y="999"/>
                </a:lnTo>
                <a:lnTo>
                  <a:pt x="858" y="993"/>
                </a:lnTo>
                <a:lnTo>
                  <a:pt x="859" y="986"/>
                </a:lnTo>
                <a:lnTo>
                  <a:pt x="859" y="986"/>
                </a:lnTo>
                <a:lnTo>
                  <a:pt x="858" y="980"/>
                </a:lnTo>
                <a:lnTo>
                  <a:pt x="856" y="973"/>
                </a:lnTo>
                <a:lnTo>
                  <a:pt x="853" y="968"/>
                </a:lnTo>
                <a:lnTo>
                  <a:pt x="849" y="964"/>
                </a:lnTo>
                <a:lnTo>
                  <a:pt x="845" y="959"/>
                </a:lnTo>
                <a:lnTo>
                  <a:pt x="839" y="957"/>
                </a:lnTo>
                <a:lnTo>
                  <a:pt x="833" y="955"/>
                </a:lnTo>
                <a:lnTo>
                  <a:pt x="826" y="954"/>
                </a:lnTo>
                <a:lnTo>
                  <a:pt x="826" y="954"/>
                </a:lnTo>
                <a:close/>
                <a:moveTo>
                  <a:pt x="986" y="954"/>
                </a:moveTo>
                <a:lnTo>
                  <a:pt x="986" y="954"/>
                </a:lnTo>
                <a:lnTo>
                  <a:pt x="980" y="955"/>
                </a:lnTo>
                <a:lnTo>
                  <a:pt x="973" y="957"/>
                </a:lnTo>
                <a:lnTo>
                  <a:pt x="968" y="959"/>
                </a:lnTo>
                <a:lnTo>
                  <a:pt x="964" y="964"/>
                </a:lnTo>
                <a:lnTo>
                  <a:pt x="959" y="968"/>
                </a:lnTo>
                <a:lnTo>
                  <a:pt x="956" y="973"/>
                </a:lnTo>
                <a:lnTo>
                  <a:pt x="955" y="980"/>
                </a:lnTo>
                <a:lnTo>
                  <a:pt x="954" y="986"/>
                </a:lnTo>
                <a:lnTo>
                  <a:pt x="954" y="986"/>
                </a:lnTo>
                <a:lnTo>
                  <a:pt x="955" y="993"/>
                </a:lnTo>
                <a:lnTo>
                  <a:pt x="956" y="999"/>
                </a:lnTo>
                <a:lnTo>
                  <a:pt x="959" y="1005"/>
                </a:lnTo>
                <a:lnTo>
                  <a:pt x="964" y="1009"/>
                </a:lnTo>
                <a:lnTo>
                  <a:pt x="968" y="1013"/>
                </a:lnTo>
                <a:lnTo>
                  <a:pt x="973" y="1015"/>
                </a:lnTo>
                <a:lnTo>
                  <a:pt x="980" y="1017"/>
                </a:lnTo>
                <a:lnTo>
                  <a:pt x="986" y="1018"/>
                </a:lnTo>
                <a:lnTo>
                  <a:pt x="986" y="1018"/>
                </a:lnTo>
                <a:lnTo>
                  <a:pt x="993" y="1017"/>
                </a:lnTo>
                <a:lnTo>
                  <a:pt x="998" y="1015"/>
                </a:lnTo>
                <a:lnTo>
                  <a:pt x="1003" y="1013"/>
                </a:lnTo>
                <a:lnTo>
                  <a:pt x="1009" y="1009"/>
                </a:lnTo>
                <a:lnTo>
                  <a:pt x="1012" y="1005"/>
                </a:lnTo>
                <a:lnTo>
                  <a:pt x="1015" y="999"/>
                </a:lnTo>
                <a:lnTo>
                  <a:pt x="1017" y="993"/>
                </a:lnTo>
                <a:lnTo>
                  <a:pt x="1017" y="986"/>
                </a:lnTo>
                <a:lnTo>
                  <a:pt x="1017" y="986"/>
                </a:lnTo>
                <a:lnTo>
                  <a:pt x="1017" y="980"/>
                </a:lnTo>
                <a:lnTo>
                  <a:pt x="1015" y="973"/>
                </a:lnTo>
                <a:lnTo>
                  <a:pt x="1012" y="968"/>
                </a:lnTo>
                <a:lnTo>
                  <a:pt x="1009" y="964"/>
                </a:lnTo>
                <a:lnTo>
                  <a:pt x="1003" y="959"/>
                </a:lnTo>
                <a:lnTo>
                  <a:pt x="998" y="957"/>
                </a:lnTo>
                <a:lnTo>
                  <a:pt x="993" y="955"/>
                </a:lnTo>
                <a:lnTo>
                  <a:pt x="986" y="954"/>
                </a:lnTo>
                <a:lnTo>
                  <a:pt x="986" y="954"/>
                </a:lnTo>
                <a:close/>
                <a:moveTo>
                  <a:pt x="31" y="859"/>
                </a:moveTo>
                <a:lnTo>
                  <a:pt x="31" y="859"/>
                </a:lnTo>
                <a:lnTo>
                  <a:pt x="38" y="859"/>
                </a:lnTo>
                <a:lnTo>
                  <a:pt x="44" y="856"/>
                </a:lnTo>
                <a:lnTo>
                  <a:pt x="50" y="853"/>
                </a:lnTo>
                <a:lnTo>
                  <a:pt x="54" y="850"/>
                </a:lnTo>
                <a:lnTo>
                  <a:pt x="58" y="845"/>
                </a:lnTo>
                <a:lnTo>
                  <a:pt x="61" y="839"/>
                </a:lnTo>
                <a:lnTo>
                  <a:pt x="63" y="834"/>
                </a:lnTo>
                <a:lnTo>
                  <a:pt x="64" y="828"/>
                </a:lnTo>
                <a:lnTo>
                  <a:pt x="64" y="828"/>
                </a:lnTo>
                <a:lnTo>
                  <a:pt x="63" y="821"/>
                </a:lnTo>
                <a:lnTo>
                  <a:pt x="61" y="815"/>
                </a:lnTo>
                <a:lnTo>
                  <a:pt x="58" y="809"/>
                </a:lnTo>
                <a:lnTo>
                  <a:pt x="54" y="805"/>
                </a:lnTo>
                <a:lnTo>
                  <a:pt x="50" y="801"/>
                </a:lnTo>
                <a:lnTo>
                  <a:pt x="44" y="797"/>
                </a:lnTo>
                <a:lnTo>
                  <a:pt x="38" y="796"/>
                </a:lnTo>
                <a:lnTo>
                  <a:pt x="31" y="795"/>
                </a:lnTo>
                <a:lnTo>
                  <a:pt x="31" y="795"/>
                </a:lnTo>
                <a:lnTo>
                  <a:pt x="25" y="796"/>
                </a:lnTo>
                <a:lnTo>
                  <a:pt x="20" y="797"/>
                </a:lnTo>
                <a:lnTo>
                  <a:pt x="14" y="801"/>
                </a:lnTo>
                <a:lnTo>
                  <a:pt x="9" y="805"/>
                </a:lnTo>
                <a:lnTo>
                  <a:pt x="6" y="809"/>
                </a:lnTo>
                <a:lnTo>
                  <a:pt x="2" y="815"/>
                </a:lnTo>
                <a:lnTo>
                  <a:pt x="0" y="821"/>
                </a:lnTo>
                <a:lnTo>
                  <a:pt x="0" y="828"/>
                </a:lnTo>
                <a:lnTo>
                  <a:pt x="0" y="828"/>
                </a:lnTo>
                <a:lnTo>
                  <a:pt x="0" y="834"/>
                </a:lnTo>
                <a:lnTo>
                  <a:pt x="2" y="839"/>
                </a:lnTo>
                <a:lnTo>
                  <a:pt x="6" y="845"/>
                </a:lnTo>
                <a:lnTo>
                  <a:pt x="9" y="850"/>
                </a:lnTo>
                <a:lnTo>
                  <a:pt x="14" y="853"/>
                </a:lnTo>
                <a:lnTo>
                  <a:pt x="20" y="856"/>
                </a:lnTo>
                <a:lnTo>
                  <a:pt x="25" y="859"/>
                </a:lnTo>
                <a:lnTo>
                  <a:pt x="31" y="859"/>
                </a:lnTo>
                <a:lnTo>
                  <a:pt x="31" y="859"/>
                </a:lnTo>
                <a:close/>
                <a:moveTo>
                  <a:pt x="31" y="700"/>
                </a:moveTo>
                <a:lnTo>
                  <a:pt x="31" y="700"/>
                </a:lnTo>
                <a:lnTo>
                  <a:pt x="38" y="700"/>
                </a:lnTo>
                <a:lnTo>
                  <a:pt x="44" y="698"/>
                </a:lnTo>
                <a:lnTo>
                  <a:pt x="50" y="694"/>
                </a:lnTo>
                <a:lnTo>
                  <a:pt x="54" y="691"/>
                </a:lnTo>
                <a:lnTo>
                  <a:pt x="58" y="686"/>
                </a:lnTo>
                <a:lnTo>
                  <a:pt x="61" y="681"/>
                </a:lnTo>
                <a:lnTo>
                  <a:pt x="63" y="675"/>
                </a:lnTo>
                <a:lnTo>
                  <a:pt x="64" y="669"/>
                </a:lnTo>
                <a:lnTo>
                  <a:pt x="64" y="669"/>
                </a:lnTo>
                <a:lnTo>
                  <a:pt x="63" y="662"/>
                </a:lnTo>
                <a:lnTo>
                  <a:pt x="61" y="656"/>
                </a:lnTo>
                <a:lnTo>
                  <a:pt x="58" y="650"/>
                </a:lnTo>
                <a:lnTo>
                  <a:pt x="54" y="646"/>
                </a:lnTo>
                <a:lnTo>
                  <a:pt x="50" y="642"/>
                </a:lnTo>
                <a:lnTo>
                  <a:pt x="44" y="639"/>
                </a:lnTo>
                <a:lnTo>
                  <a:pt x="38" y="638"/>
                </a:lnTo>
                <a:lnTo>
                  <a:pt x="31" y="637"/>
                </a:lnTo>
                <a:lnTo>
                  <a:pt x="31" y="637"/>
                </a:lnTo>
                <a:lnTo>
                  <a:pt x="25" y="638"/>
                </a:lnTo>
                <a:lnTo>
                  <a:pt x="20" y="639"/>
                </a:lnTo>
                <a:lnTo>
                  <a:pt x="14" y="642"/>
                </a:lnTo>
                <a:lnTo>
                  <a:pt x="9" y="646"/>
                </a:lnTo>
                <a:lnTo>
                  <a:pt x="6" y="650"/>
                </a:lnTo>
                <a:lnTo>
                  <a:pt x="2" y="656"/>
                </a:lnTo>
                <a:lnTo>
                  <a:pt x="0" y="662"/>
                </a:lnTo>
                <a:lnTo>
                  <a:pt x="0" y="669"/>
                </a:lnTo>
                <a:lnTo>
                  <a:pt x="0" y="669"/>
                </a:lnTo>
                <a:lnTo>
                  <a:pt x="0" y="675"/>
                </a:lnTo>
                <a:lnTo>
                  <a:pt x="2" y="681"/>
                </a:lnTo>
                <a:lnTo>
                  <a:pt x="6" y="686"/>
                </a:lnTo>
                <a:lnTo>
                  <a:pt x="9" y="691"/>
                </a:lnTo>
                <a:lnTo>
                  <a:pt x="14" y="694"/>
                </a:lnTo>
                <a:lnTo>
                  <a:pt x="20" y="698"/>
                </a:lnTo>
                <a:lnTo>
                  <a:pt x="25" y="700"/>
                </a:lnTo>
                <a:lnTo>
                  <a:pt x="31" y="700"/>
                </a:lnTo>
                <a:lnTo>
                  <a:pt x="31" y="700"/>
                </a:lnTo>
                <a:close/>
                <a:moveTo>
                  <a:pt x="31" y="541"/>
                </a:moveTo>
                <a:lnTo>
                  <a:pt x="31" y="541"/>
                </a:lnTo>
                <a:lnTo>
                  <a:pt x="38" y="540"/>
                </a:lnTo>
                <a:lnTo>
                  <a:pt x="44" y="539"/>
                </a:lnTo>
                <a:lnTo>
                  <a:pt x="50" y="536"/>
                </a:lnTo>
                <a:lnTo>
                  <a:pt x="54" y="531"/>
                </a:lnTo>
                <a:lnTo>
                  <a:pt x="58" y="527"/>
                </a:lnTo>
                <a:lnTo>
                  <a:pt x="61" y="522"/>
                </a:lnTo>
                <a:lnTo>
                  <a:pt x="63" y="515"/>
                </a:lnTo>
                <a:lnTo>
                  <a:pt x="64" y="509"/>
                </a:lnTo>
                <a:lnTo>
                  <a:pt x="64" y="509"/>
                </a:lnTo>
                <a:lnTo>
                  <a:pt x="63" y="502"/>
                </a:lnTo>
                <a:lnTo>
                  <a:pt x="61" y="497"/>
                </a:lnTo>
                <a:lnTo>
                  <a:pt x="58" y="492"/>
                </a:lnTo>
                <a:lnTo>
                  <a:pt x="54" y="486"/>
                </a:lnTo>
                <a:lnTo>
                  <a:pt x="50" y="483"/>
                </a:lnTo>
                <a:lnTo>
                  <a:pt x="44" y="480"/>
                </a:lnTo>
                <a:lnTo>
                  <a:pt x="38" y="478"/>
                </a:lnTo>
                <a:lnTo>
                  <a:pt x="31" y="478"/>
                </a:lnTo>
                <a:lnTo>
                  <a:pt x="31" y="478"/>
                </a:lnTo>
                <a:lnTo>
                  <a:pt x="25" y="478"/>
                </a:lnTo>
                <a:lnTo>
                  <a:pt x="20" y="480"/>
                </a:lnTo>
                <a:lnTo>
                  <a:pt x="14" y="483"/>
                </a:lnTo>
                <a:lnTo>
                  <a:pt x="9" y="486"/>
                </a:lnTo>
                <a:lnTo>
                  <a:pt x="6" y="492"/>
                </a:lnTo>
                <a:lnTo>
                  <a:pt x="2" y="497"/>
                </a:lnTo>
                <a:lnTo>
                  <a:pt x="0" y="502"/>
                </a:lnTo>
                <a:lnTo>
                  <a:pt x="0" y="509"/>
                </a:lnTo>
                <a:lnTo>
                  <a:pt x="0" y="509"/>
                </a:lnTo>
                <a:lnTo>
                  <a:pt x="0" y="515"/>
                </a:lnTo>
                <a:lnTo>
                  <a:pt x="2" y="522"/>
                </a:lnTo>
                <a:lnTo>
                  <a:pt x="6" y="527"/>
                </a:lnTo>
                <a:lnTo>
                  <a:pt x="9" y="531"/>
                </a:lnTo>
                <a:lnTo>
                  <a:pt x="14" y="536"/>
                </a:lnTo>
                <a:lnTo>
                  <a:pt x="20" y="539"/>
                </a:lnTo>
                <a:lnTo>
                  <a:pt x="25" y="540"/>
                </a:lnTo>
                <a:lnTo>
                  <a:pt x="31" y="541"/>
                </a:lnTo>
                <a:lnTo>
                  <a:pt x="31" y="541"/>
                </a:lnTo>
                <a:close/>
                <a:moveTo>
                  <a:pt x="31" y="382"/>
                </a:moveTo>
                <a:lnTo>
                  <a:pt x="31" y="382"/>
                </a:lnTo>
                <a:lnTo>
                  <a:pt x="38" y="381"/>
                </a:lnTo>
                <a:lnTo>
                  <a:pt x="44" y="379"/>
                </a:lnTo>
                <a:lnTo>
                  <a:pt x="50" y="377"/>
                </a:lnTo>
                <a:lnTo>
                  <a:pt x="54" y="373"/>
                </a:lnTo>
                <a:lnTo>
                  <a:pt x="58" y="368"/>
                </a:lnTo>
                <a:lnTo>
                  <a:pt x="61" y="363"/>
                </a:lnTo>
                <a:lnTo>
                  <a:pt x="63" y="357"/>
                </a:lnTo>
                <a:lnTo>
                  <a:pt x="64" y="350"/>
                </a:lnTo>
                <a:lnTo>
                  <a:pt x="64" y="350"/>
                </a:lnTo>
                <a:lnTo>
                  <a:pt x="63" y="344"/>
                </a:lnTo>
                <a:lnTo>
                  <a:pt x="61" y="338"/>
                </a:lnTo>
                <a:lnTo>
                  <a:pt x="58" y="333"/>
                </a:lnTo>
                <a:lnTo>
                  <a:pt x="54" y="328"/>
                </a:lnTo>
                <a:lnTo>
                  <a:pt x="50" y="324"/>
                </a:lnTo>
                <a:lnTo>
                  <a:pt x="44" y="321"/>
                </a:lnTo>
                <a:lnTo>
                  <a:pt x="38" y="319"/>
                </a:lnTo>
                <a:lnTo>
                  <a:pt x="31" y="318"/>
                </a:lnTo>
                <a:lnTo>
                  <a:pt x="31" y="318"/>
                </a:lnTo>
                <a:lnTo>
                  <a:pt x="25" y="319"/>
                </a:lnTo>
                <a:lnTo>
                  <a:pt x="20" y="321"/>
                </a:lnTo>
                <a:lnTo>
                  <a:pt x="14" y="324"/>
                </a:lnTo>
                <a:lnTo>
                  <a:pt x="9" y="328"/>
                </a:lnTo>
                <a:lnTo>
                  <a:pt x="6" y="333"/>
                </a:lnTo>
                <a:lnTo>
                  <a:pt x="2" y="338"/>
                </a:lnTo>
                <a:lnTo>
                  <a:pt x="0" y="344"/>
                </a:lnTo>
                <a:lnTo>
                  <a:pt x="0" y="350"/>
                </a:lnTo>
                <a:lnTo>
                  <a:pt x="0" y="350"/>
                </a:lnTo>
                <a:lnTo>
                  <a:pt x="0" y="357"/>
                </a:lnTo>
                <a:lnTo>
                  <a:pt x="2" y="363"/>
                </a:lnTo>
                <a:lnTo>
                  <a:pt x="6" y="368"/>
                </a:lnTo>
                <a:lnTo>
                  <a:pt x="9" y="373"/>
                </a:lnTo>
                <a:lnTo>
                  <a:pt x="14" y="377"/>
                </a:lnTo>
                <a:lnTo>
                  <a:pt x="20" y="379"/>
                </a:lnTo>
                <a:lnTo>
                  <a:pt x="25" y="381"/>
                </a:lnTo>
                <a:lnTo>
                  <a:pt x="31" y="382"/>
                </a:lnTo>
                <a:lnTo>
                  <a:pt x="31" y="382"/>
                </a:lnTo>
                <a:close/>
                <a:moveTo>
                  <a:pt x="31" y="223"/>
                </a:moveTo>
                <a:lnTo>
                  <a:pt x="31" y="223"/>
                </a:lnTo>
                <a:lnTo>
                  <a:pt x="38" y="222"/>
                </a:lnTo>
                <a:lnTo>
                  <a:pt x="44" y="220"/>
                </a:lnTo>
                <a:lnTo>
                  <a:pt x="50" y="218"/>
                </a:lnTo>
                <a:lnTo>
                  <a:pt x="54" y="214"/>
                </a:lnTo>
                <a:lnTo>
                  <a:pt x="58" y="210"/>
                </a:lnTo>
                <a:lnTo>
                  <a:pt x="61" y="203"/>
                </a:lnTo>
                <a:lnTo>
                  <a:pt x="63" y="198"/>
                </a:lnTo>
                <a:lnTo>
                  <a:pt x="64" y="191"/>
                </a:lnTo>
                <a:lnTo>
                  <a:pt x="64" y="191"/>
                </a:lnTo>
                <a:lnTo>
                  <a:pt x="63" y="185"/>
                </a:lnTo>
                <a:lnTo>
                  <a:pt x="61" y="178"/>
                </a:lnTo>
                <a:lnTo>
                  <a:pt x="58" y="173"/>
                </a:lnTo>
                <a:lnTo>
                  <a:pt x="54" y="169"/>
                </a:lnTo>
                <a:lnTo>
                  <a:pt x="50" y="164"/>
                </a:lnTo>
                <a:lnTo>
                  <a:pt x="44" y="162"/>
                </a:lnTo>
                <a:lnTo>
                  <a:pt x="38" y="160"/>
                </a:lnTo>
                <a:lnTo>
                  <a:pt x="31" y="159"/>
                </a:lnTo>
                <a:lnTo>
                  <a:pt x="31" y="159"/>
                </a:lnTo>
                <a:lnTo>
                  <a:pt x="25" y="160"/>
                </a:lnTo>
                <a:lnTo>
                  <a:pt x="20" y="162"/>
                </a:lnTo>
                <a:lnTo>
                  <a:pt x="14" y="164"/>
                </a:lnTo>
                <a:lnTo>
                  <a:pt x="9" y="169"/>
                </a:lnTo>
                <a:lnTo>
                  <a:pt x="6" y="173"/>
                </a:lnTo>
                <a:lnTo>
                  <a:pt x="2" y="178"/>
                </a:lnTo>
                <a:lnTo>
                  <a:pt x="0" y="185"/>
                </a:lnTo>
                <a:lnTo>
                  <a:pt x="0" y="191"/>
                </a:lnTo>
                <a:lnTo>
                  <a:pt x="0" y="191"/>
                </a:lnTo>
                <a:lnTo>
                  <a:pt x="0" y="198"/>
                </a:lnTo>
                <a:lnTo>
                  <a:pt x="2" y="203"/>
                </a:lnTo>
                <a:lnTo>
                  <a:pt x="6" y="210"/>
                </a:lnTo>
                <a:lnTo>
                  <a:pt x="9" y="214"/>
                </a:lnTo>
                <a:lnTo>
                  <a:pt x="14" y="218"/>
                </a:lnTo>
                <a:lnTo>
                  <a:pt x="20" y="220"/>
                </a:lnTo>
                <a:lnTo>
                  <a:pt x="25" y="222"/>
                </a:lnTo>
                <a:lnTo>
                  <a:pt x="31" y="223"/>
                </a:lnTo>
                <a:lnTo>
                  <a:pt x="31" y="223"/>
                </a:lnTo>
                <a:close/>
                <a:moveTo>
                  <a:pt x="31" y="64"/>
                </a:moveTo>
                <a:lnTo>
                  <a:pt x="31" y="64"/>
                </a:lnTo>
                <a:lnTo>
                  <a:pt x="38" y="64"/>
                </a:lnTo>
                <a:lnTo>
                  <a:pt x="44" y="61"/>
                </a:lnTo>
                <a:lnTo>
                  <a:pt x="50" y="58"/>
                </a:lnTo>
                <a:lnTo>
                  <a:pt x="54" y="55"/>
                </a:lnTo>
                <a:lnTo>
                  <a:pt x="58" y="50"/>
                </a:lnTo>
                <a:lnTo>
                  <a:pt x="61" y="44"/>
                </a:lnTo>
                <a:lnTo>
                  <a:pt x="63" y="39"/>
                </a:lnTo>
                <a:lnTo>
                  <a:pt x="64" y="32"/>
                </a:lnTo>
                <a:lnTo>
                  <a:pt x="64" y="32"/>
                </a:lnTo>
                <a:lnTo>
                  <a:pt x="63" y="26"/>
                </a:lnTo>
                <a:lnTo>
                  <a:pt x="61" y="20"/>
                </a:lnTo>
                <a:lnTo>
                  <a:pt x="58" y="14"/>
                </a:lnTo>
                <a:lnTo>
                  <a:pt x="54" y="10"/>
                </a:lnTo>
                <a:lnTo>
                  <a:pt x="50" y="6"/>
                </a:lnTo>
                <a:lnTo>
                  <a:pt x="44" y="2"/>
                </a:lnTo>
                <a:lnTo>
                  <a:pt x="38" y="1"/>
                </a:lnTo>
                <a:lnTo>
                  <a:pt x="31" y="0"/>
                </a:lnTo>
                <a:lnTo>
                  <a:pt x="31" y="0"/>
                </a:lnTo>
                <a:lnTo>
                  <a:pt x="25" y="1"/>
                </a:lnTo>
                <a:lnTo>
                  <a:pt x="20" y="2"/>
                </a:lnTo>
                <a:lnTo>
                  <a:pt x="14" y="6"/>
                </a:lnTo>
                <a:lnTo>
                  <a:pt x="9" y="10"/>
                </a:lnTo>
                <a:lnTo>
                  <a:pt x="6" y="14"/>
                </a:lnTo>
                <a:lnTo>
                  <a:pt x="2" y="20"/>
                </a:lnTo>
                <a:lnTo>
                  <a:pt x="0" y="26"/>
                </a:lnTo>
                <a:lnTo>
                  <a:pt x="0" y="32"/>
                </a:lnTo>
                <a:lnTo>
                  <a:pt x="0" y="32"/>
                </a:lnTo>
                <a:lnTo>
                  <a:pt x="0" y="39"/>
                </a:lnTo>
                <a:lnTo>
                  <a:pt x="2" y="44"/>
                </a:lnTo>
                <a:lnTo>
                  <a:pt x="6" y="50"/>
                </a:lnTo>
                <a:lnTo>
                  <a:pt x="9" y="55"/>
                </a:lnTo>
                <a:lnTo>
                  <a:pt x="14" y="58"/>
                </a:lnTo>
                <a:lnTo>
                  <a:pt x="20" y="61"/>
                </a:lnTo>
                <a:lnTo>
                  <a:pt x="25" y="64"/>
                </a:lnTo>
                <a:lnTo>
                  <a:pt x="31" y="64"/>
                </a:lnTo>
                <a:lnTo>
                  <a:pt x="31" y="64"/>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2"/>
              </a:solidFill>
              <a:latin typeface="Arial" panose="020B0604020202020204" pitchFamily="34" charset="0"/>
              <a:sym typeface="Arial" panose="020B0604020202020204" pitchFamily="34" charset="0"/>
            </a:endParaRPr>
          </a:p>
        </p:txBody>
      </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箭头连接符 4"/>
          <p:cNvCxnSpPr/>
          <p:nvPr/>
        </p:nvCxnSpPr>
        <p:spPr>
          <a:xfrm>
            <a:off x="1116269" y="4614405"/>
            <a:ext cx="10088760"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194690" y="365125"/>
            <a:ext cx="11160000" cy="644525"/>
          </a:xfrm>
        </p:spPr>
        <p:txBody>
          <a:bodyPr>
            <a:normAutofit/>
          </a:bodyPr>
          <a:lstStyle/>
          <a:p>
            <a:r>
              <a:rPr lang="en-IN" altLang="zh-CN" dirty="0">
                <a:latin typeface="Arial" panose="020B0604020202020204" pitchFamily="34" charset="0"/>
                <a:ea typeface="Arial" panose="020B0604020202020204" pitchFamily="34" charset="0"/>
                <a:sym typeface="Arial" panose="020B0604020202020204" pitchFamily="34" charset="0"/>
              </a:rPr>
              <a:t>TECHNOLOGIES USED</a:t>
            </a:r>
            <a:endParaRPr lang="en-IN" altLang="zh-CN" dirty="0">
              <a:latin typeface="Arial" panose="020B0604020202020204" pitchFamily="34" charset="0"/>
              <a:ea typeface="Arial" panose="020B0604020202020204" pitchFamily="34" charset="0"/>
              <a:sym typeface="Arial" panose="020B0604020202020204" pitchFamily="34" charset="0"/>
            </a:endParaRPr>
          </a:p>
        </p:txBody>
      </p:sp>
      <p:sp>
        <p:nvSpPr>
          <p:cNvPr id="4" name="椭圆 3"/>
          <p:cNvSpPr/>
          <p:nvPr/>
        </p:nvSpPr>
        <p:spPr>
          <a:xfrm>
            <a:off x="2312940" y="4556671"/>
            <a:ext cx="123476" cy="12347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sym typeface="Arial" panose="020B0604020202020204" pitchFamily="34" charset="0"/>
            </a:endParaRPr>
          </a:p>
        </p:txBody>
      </p:sp>
      <p:sp>
        <p:nvSpPr>
          <p:cNvPr id="31" name="椭圆 30"/>
          <p:cNvSpPr/>
          <p:nvPr/>
        </p:nvSpPr>
        <p:spPr>
          <a:xfrm>
            <a:off x="5601206" y="4556671"/>
            <a:ext cx="123476" cy="12347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sym typeface="Arial" panose="020B0604020202020204" pitchFamily="34" charset="0"/>
            </a:endParaRPr>
          </a:p>
        </p:txBody>
      </p:sp>
      <p:sp>
        <p:nvSpPr>
          <p:cNvPr id="34" name="椭圆 33"/>
          <p:cNvSpPr/>
          <p:nvPr/>
        </p:nvSpPr>
        <p:spPr>
          <a:xfrm>
            <a:off x="8542127" y="4614456"/>
            <a:ext cx="123476" cy="12347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sym typeface="Arial" panose="020B0604020202020204" pitchFamily="34" charset="0"/>
            </a:endParaRPr>
          </a:p>
        </p:txBody>
      </p:sp>
      <p:sp>
        <p:nvSpPr>
          <p:cNvPr id="36" name="椭圆 35"/>
          <p:cNvSpPr/>
          <p:nvPr/>
        </p:nvSpPr>
        <p:spPr>
          <a:xfrm>
            <a:off x="11221429" y="2375446"/>
            <a:ext cx="123476" cy="12347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sym typeface="Arial" panose="020B0604020202020204" pitchFamily="34" charset="0"/>
            </a:endParaRPr>
          </a:p>
        </p:txBody>
      </p:sp>
      <p:pic>
        <p:nvPicPr>
          <p:cNvPr id="3" name="Picture 2" descr="html"/>
          <p:cNvPicPr>
            <a:picLocks noChangeAspect="1"/>
          </p:cNvPicPr>
          <p:nvPr/>
        </p:nvPicPr>
        <p:blipFill>
          <a:blip r:embed="rId1"/>
          <a:stretch>
            <a:fillRect/>
          </a:stretch>
        </p:blipFill>
        <p:spPr>
          <a:xfrm>
            <a:off x="1494155" y="2077085"/>
            <a:ext cx="2143125" cy="2143125"/>
          </a:xfrm>
          <a:prstGeom prst="rect">
            <a:avLst/>
          </a:prstGeom>
        </p:spPr>
      </p:pic>
      <p:pic>
        <p:nvPicPr>
          <p:cNvPr id="6" name="Picture 5" descr="css"/>
          <p:cNvPicPr>
            <a:picLocks noChangeAspect="1"/>
          </p:cNvPicPr>
          <p:nvPr/>
        </p:nvPicPr>
        <p:blipFill>
          <a:blip r:embed="rId2"/>
          <a:stretch>
            <a:fillRect/>
          </a:stretch>
        </p:blipFill>
        <p:spPr>
          <a:xfrm>
            <a:off x="4763135" y="2077720"/>
            <a:ext cx="1800225" cy="2142490"/>
          </a:xfrm>
          <a:prstGeom prst="rect">
            <a:avLst/>
          </a:prstGeom>
        </p:spPr>
      </p:pic>
      <p:pic>
        <p:nvPicPr>
          <p:cNvPr id="7" name="Picture 6" descr="javascript"/>
          <p:cNvPicPr>
            <a:picLocks noChangeAspect="1"/>
          </p:cNvPicPr>
          <p:nvPr/>
        </p:nvPicPr>
        <p:blipFill>
          <a:blip r:embed="rId3"/>
          <a:stretch>
            <a:fillRect/>
          </a:stretch>
        </p:blipFill>
        <p:spPr>
          <a:xfrm>
            <a:off x="7519670" y="2077085"/>
            <a:ext cx="2200275" cy="2146935"/>
          </a:xfrm>
          <a:prstGeom prst="rect">
            <a:avLst/>
          </a:prstGeom>
        </p:spPr>
      </p:pic>
    </p:spTree>
    <p:custDataLst>
      <p:tags r:id="rId4"/>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sld>
</file>

<file path=ppt/tags/tag1.xml><?xml version="1.0" encoding="utf-8"?>
<p:tagLst xmlns:p="http://schemas.openxmlformats.org/presentationml/2006/main">
  <p:tag name="GENSWF_ADVANCE_TIME" val="0.00"/>
  <p:tag name="ISPRING_SLIDE_INDENT_LEVEL" val="0"/>
  <p:tag name="ISPRING_CUSTOM_TIMING_USED" val="0"/>
</p:tagLst>
</file>

<file path=ppt/tags/tag2.xml><?xml version="1.0" encoding="utf-8"?>
<p:tagLst xmlns:p="http://schemas.openxmlformats.org/presentationml/2006/main">
  <p:tag name="GENSWF_ADVANCE_TIME" val="0.00"/>
  <p:tag name="ISPRING_SLIDE_INDENT_LEVEL" val="0"/>
  <p:tag name="ISPRING_CUSTOM_TIMING_USED" val="0"/>
</p:tagLst>
</file>

<file path=ppt/tags/tag3.xml><?xml version="1.0" encoding="utf-8"?>
<p:tagLst xmlns:p="http://schemas.openxmlformats.org/presentationml/2006/main">
  <p:tag name="GENSWF_ADVANCE_TIME" val="0.00"/>
  <p:tag name="ISPRING_SLIDE_INDENT_LEVEL" val="0"/>
  <p:tag name="ISPRING_CUSTOM_TIMING_USED" val="0"/>
</p:tagLst>
</file>

<file path=ppt/tags/tag4.xml><?xml version="1.0" encoding="utf-8"?>
<p:tagLst xmlns:p="http://schemas.openxmlformats.org/presentationml/2006/main">
  <p:tag name="GENSWF_ADVANCE_TIME" val="0.00"/>
  <p:tag name="ISPRING_SLIDE_INDENT_LEVEL" val="0"/>
  <p:tag name="ISPRING_CUSTOM_TIMING_USED" val="0"/>
</p:tagLst>
</file>

<file path=ppt/tags/tag5.xml><?xml version="1.0" encoding="utf-8"?>
<p:tagLst xmlns:p="http://schemas.openxmlformats.org/presentationml/2006/main">
  <p:tag name="GENSWF_ADVANCE_TIME" val="0.00"/>
  <p:tag name="ISPRING_SLIDE_INDENT_LEVEL" val="0"/>
  <p:tag name="ISPRING_CUSTOM_TIMING_USED" val="0"/>
</p:tagLst>
</file>

<file path=ppt/tags/tag6.xml><?xml version="1.0" encoding="utf-8"?>
<p:tagLst xmlns:p="http://schemas.openxmlformats.org/presentationml/2006/main">
  <p:tag name="GENSWF_ADVANCE_TIME" val="0.00"/>
  <p:tag name="ISPRING_SLIDE_INDENT_LEVEL" val="0"/>
  <p:tag name="ISPRING_CUSTOM_TIMING_USED" val="0"/>
</p:tagLst>
</file>

<file path=ppt/tags/tag7.xml><?xml version="1.0" encoding="utf-8"?>
<p:tagLst xmlns:p="http://schemas.openxmlformats.org/presentationml/2006/main">
  <p:tag name="GENSWF_ADVANCE_TIME" val="0.00"/>
  <p:tag name="ISPRING_SLIDE_INDENT_LEVEL" val="0"/>
  <p:tag name="ISPRING_CUSTOM_TIMING_USED" val="0"/>
</p:tagLst>
</file>

<file path=ppt/tags/tag8.xml><?xml version="1.0" encoding="utf-8"?>
<p:tagLst xmlns:p="http://schemas.openxmlformats.org/presentationml/2006/main">
  <p:tag name="GENSWF_ADVANCE_TIME" val="0.00"/>
  <p:tag name="ISPRING_SLIDE_INDENT_LEVEL" val="0"/>
  <p:tag name="ISPRING_CUSTOM_TIMING_USED" val="0"/>
</p:tagLst>
</file>

<file path=ppt/tags/tag9.xml><?xml version="1.0" encoding="utf-8"?>
<p:tagLst xmlns:p="http://schemas.openxmlformats.org/presentationml/2006/main">
  <p:tag name="ISPRING_ULTRA_SCORM_COURSE_ID" val="B7908752-51ED-4693-8200-80F166DB627D"/>
  <p:tag name="ISPRING_SCORM_RATE_SLIDES" val="1"/>
  <p:tag name="ISPRING_SCORM_RATE_QUIZZES" val="0"/>
  <p:tag name="ISPRING_SCORM_PASSING_SCORE" val="100.0000000000"/>
  <p:tag name="ISPRINGONLINEFOLDERID" val="0"/>
  <p:tag name="ISPRINGONLINEFOLDERPATH" val="Content List"/>
  <p:tag name="ISPRINGCLOUDFOLDERID" val="0"/>
  <p:tag name="ISPRINGCLOUDFOLDERPATH" val="Content List"/>
  <p:tag name="ISPRING_PLAYERS_CUSTOMIZATION" val="UEsDBBQAAgAIAKRcJkjpbttk5AMAAHQOAAAdAAAAdW5pdmVyc2FsL2NvbW1vbl9tZXNzYWdlcy5sbmetV91u2zYUvi/QdyAEFNgulrYDWhSD44C2GFuILLkSHSdbB4GRGJsIRbr6cZtd7Wn2YHuSHVFyYqcdJMW9sGDS/r7z950jcnD2NZVoy7NcaHVqvT15YyGuYp0ItTq1FvT8lw8WygumEia14qeW0hY6G758MZBMrUq24vD95QuEBinPc1jmw2r1uEYiObXmo2jsz+bYu45cf+JHI2diDcc63TB1j1y90p+yn359/+Hr23fvfx68bpBdiMIZdt1DKmSY3r3pQOTRwHcjYCNu5JErag2rZz+cv6Cu4xFr2Hzph54H5NIaVs9W3CIIiEej0HVsEjlh5PnU5MIllNjW8FqXaM22HBUabQX/goo1h0oWIuMolyIxP8QaNlTJ24zZAV463iSivu+GEfHs3Y41JCpBdsa+gD56sgQ4JAEQZCzn2TOwkSm1gSMsZT+GqTOZuvChlQtTsVpL+BR9/ZgTD6rFVRtqRsIQT0g08q+gTiArvw/CvwA1XfRBXJMQFEDCNoyHL50Jpo7vVQoKSEgDZ/wgn5gppJW8RyyOAYc2Gd8KXeawUymKJ7WQ8n5WQvJxAcJ1sPsdkdaESCgj15XYcnAhS9rrAi0zJnZVmY8L5/foHDsusSMole0vI2p6uTLGQP1KF4hJqasAwC5LtkzFHN3wmJUgpXv4WyIS87cNg7ArTz6X4i/EiqZzXjVN59nk6tXJca451IVhsWSZ6tBBT6gOWv7bYNMyh0iLgqeboi2KvUyc/BAvjo1rjsPwf4PqUpcjI3piv284IUicBPBig24fCd0dQWagDxhrKROyO8rxzsHQPOM5jHieIUfd9rDp+Q2Bp9FzOS4h8wcuXEJFeuCXZBQ6tMoxv8lF0fpKMoWq6/19jcRwBpC84I86ueG3GvpfcraFIsK+yGvhnDzDWC9B7CZrNQL353TD4oFDK1bAiQuBS1KkEH/SgXMxI7sM1uP1IBNLXcrEjDMp7syIhdqUaZ2QTV2n2uhtplOzK1m+66V6wp8d40UdXFAbne8ZbCMNCQ7G02iMvTGpTnNVD8uOINBy5ZNLw8jFowoOok5ZEa/hvXKrS5V0JKoPZDY5x0DWpDTkLIvX//79T0eOJ57Uu6jZ/a0XCXRoNZfIA9kfni54/mcbCcWjQ5xZdEE1B9gdruN51lS9SR6mFI+nMxBGaHSgyyxuPy7sM8xwcAHDwZy2rOGMZXcwWajWsheLCbkSQtHP+uNZviykULwP9rjZXAVMnXmEbdtcbKAJpIjv6ndagpiZbtUNR8INpyvZeIo9GDxP+Hgiip6EZtbv2hwarl4/ttv229H/sMrN/XDweu+6+B9QSwMEFAACAAgApFwmSHvsBSsSAwAAYQsAACcAAAB1bml2ZXJzYWwvZmxhc2hfcHVibGlzaGluZ19zZXR0aW5ncy54bWzVVt1OGkEUvucpJtN4KasWqyULxgikpgpEaNUrc9gZ2ImzM9udWRCv+jR9sD5Jz+wIQrRm1ZrUcAFz5pzv/H9MeHCTSDLlmRFaNeh2dYsSriLNhJo06LdhZ3OfEmNBMZBa8QZVmpKDZiVM85EUJh5wa1HVEIRRpp7aBo2tTetBMJvNqsKkmbvVMreIb6qRToI044Yry7MglTDHLztPuaHNSoWQ0ItONcslJ4JhCEq46EB2JJiYBl5tBNH1JNO5Ykda6oxkk1GDftg/dJ+FjodqiYQrl5xpotCJbR0YEy4ekANxy0nMxSTGwPdqlMwEs3GD7tQcCmoHD1EKbJ8DOJQjjckoewefcAsMLPij92f5jTULgRexuYJEREO8IS7/Bm0Nr75c9ttnJ8fdr1fDXu9keNz3QRQ2wTpOGKw7CjEgnWcRX/oJwVqIYowbbcYgDQ+DVdFCbazVWnDuTEZaYu0LK5yHZMRZFxK+0o3BtVAd1NymZIyJyHmDHmYCJCXCghTR0tjkI2OFLfrfWdUkiIVzxsnpgN6799WJYsgMXw1rcWNczaPmuc4lI3OdEymuObGaYP55gr9iTlabQ8aZTgopjo8lRgr0OBV8xtlBUdM7wL85ukQXSY6WOLmp5NZ7+JGLWzLiY50hLocpzjjKhfH41WcBp2DMPSgsYtwYnBy32lfH3Vb7YsMlCGwKKnomODacJ6l9C3zA3JVGF1JqrOYKBFYmgtzwoj9MsEKtTJqlfccwLZruGlmAYrsFxuMx8SLC0RQq52UBI1BEKzknEOEKGTdCU6FzgxI/LB7avChAb0qEKkKd4Aahs4zxrAza1vbOx9rup739z/Vq8Pvnr80nje5opS/BefO8cvQksSzJ5eHOhYHjgsepwWb5/8kM/bP29zJ17bYvhqW62R6UguuV0ep9LaN15qmsv0JjZczOIVNIRO9CtYucOfEEjawpRSIsZ/9yHV4w0q/6t/P78DYj/YY5v2aN303K/rR8OK29lMLg0aecu0mEEgkWwrH38v3X3K1t4dvr0atKBdHWn8XNyh9QSwMEFAACAAgApFwmSLX8CWS6AgAAVQoAACEAAAB1bml2ZXJzYWwvZmxhc2hfc2tpbl9zZXR0aW5ncy54bWyVVm1v4jAM/n6/AnHf6e6VndQhMcZJk3a36Tbte9qaNiJNqiRlx7+/OE3WBCj0sCYR+3lsx7HNUrWlfPFhMklzwYR8Bq0pLxVqvG5Ci5tp1mot+CwXXAPXMy5kTdh08fGn/aSJRV5iiR3IsZwNyaEPM7efMRQX49scZYiQi7ohfP8gSjHLSL4tpWh5cTG1at+AZJRvDfLqx3y1HgzAqNL3Guoop/U1yjhKI0EpwJS+r1EushjJgPlIV/YzktOHOn/7A9qOKqotbfkJZYjWkBLiIl8vUYbx3HiPX2WOcp6g4a820C+fUQahjOxBxs7vvqIMMkTTNv/TI40UJRY05px/xHcOE6Qw44dZXaFcJOCFMNDFV3DlsXe9C0Duazj3KY6rFOwJ63qwEPDRMwYLLVtIE3/qbKoSb4+tNvMBiw1hygBCVQ96Mkk/kVZ5N7Gux/2BN8qL0JfT9JBXwdoaVl3CgbtY3+NXq1u7K0Kn77ogQwk7pwxS7JU98rep6xEyUPbIZ0YLeORsf5zBoakj+Ue+Je45z9ffWIETcyyc1Z+8FSM94OiqIFWn8JhaFLBQmM4LrQHfLU2srkspOcop5WRHS6Kp4L8Ql+3tZVSaHBhcr53urFRTzeBUw9kczZoOy2XPcT86a9yQ3c9Cf7nuPNFmi99MidYkr2rzs6SmE8czY2IKM01OM3BPGjjIe74RAcfGHiLVRG5BvgjBxobhQoMa6150wzUET5OgBmlyusqpc3Kq/LytM5Br82oUlK9yrOyAFS0rZv70K4U3KA4YA9aOqivjjxP63peBwjUBEJlXvmu7Q2epW6Ypgx344Q8U9spDd0uV6dKhhlvqB9josOWcZlRPul3R90q8QwL9CfyrSStyfGAZ0faaZMreLJp8v4b7XKLF7NcZNl+4yezZ9VLk2NiPK2iU+O/kP1BLAwQUAAIACACkXCZIcVSt3OcCAAByCgAAJgAAAHVuaXZlcnNhbC9odG1sX3B1Ymxpc2hpbmdfc2V0dGluZ3MueG1s1VbNThsxEL7nKSxXHMkCpYWi3SAEQaDSJCJpgROarJ2shdfe2t6EcOrT9MH6JB2vCSSCogVB1SqHxOOZb775jePd61ySCTdWaJXQ9eYaJVylmgk1TujXweHqNiXWgWIgteIJVZqS3VYjLsqhFDbrc+dQ1RKEUXancAnNnCt2omg6nTaFLYy/1bJ0iG+bqc6jwnDLleMmKiTM8MvNCm5pq9EgJA6iL5qVkhPBkIISnh3II5dLGgWtIaRXY6NLxfa11IaY8TCh77b3/GeuE5AORM6Vj822UOjFbgcYE54OyL644STjYpwh761NSqaCuSyhG5seBbWjhygVdggBPMq+xliUu4XPuQMGDsIx+HP82tm5IIjYTEEu0gHeEB9+Qg8Gl0cXvfbpyXHn8+Wg2z0ZHPcCicomWsaJo2VHMRLSpUn5nZ8YnIM0Q95oMwJpeRwtiuZqI62WyPkzGWqJqa+sKBkhUzlL6J4RICkRDqRI724dmDF3h0JiDN52vTlSjt4DhnjTDIzli47mN9ZnMW2d6VIyMtMlkeKKE6cJRlTm+CvjZDHdZGR0XkklWEesFIyTieBTznarLN0C/snRBbrIS7TEViwkd8HD91LckCEfaYO4HCbYtCgXNuA3nwVcgLX3oDDnuNI/OT5oXx53DtrnKz5AYBNQ6TPBsYQ8L9xb4APGrjS6kFJjNhcgMDMplJZX9WGCVWp1wqztO4NJVXRfyAoUyy2QT8DEixRbS6iS1wVMQRGt5IxAikNhfQtNhC4tSkKzBGj7IoLBlAhVUR3jgkJnhnFTB21tfeP95oePW9ufdprRrx8/V580ul0UPQneW9gU+0+uirt18XDm4shP6OPD7kz5t2a9d9r+VidTnfb5oFZ92v1acN06Wt3PdbROw3LqLSymOmZnYBSulv9CtYNbcBxWLu5BKXLhOHvNBn9Bkz79jxRa+JWa9A2jeHLU/t0gwunuAbL04oijR59EDZQvvxNbjd9QSwMEFAACAAgApFwmSG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pFwmSBra6juqAAAAHwEAABoAAAB1bml2ZXJzYWwvaTE4bl9wcmVzZXRzLnhtbJ2PMQ/CIBCFd34FuV2wW9MA3UzcHHQ2FVFJ6NFw1PrzhdQYZ4dL7l3e915O9a8x8KdL5CNqaMQWuEMbrx7vGk7H3aYFTnnA6xAiOg0YgfeGKd+0eEiOXCZeIpA0PHKeOimXZRGeplQSKIY5l2ASNo6yzBhRVlJOKwor2/m/6M8NDGOcq8vsQ96jKXtRq4VTshoqc3YoPN4iyGpQ8uuuys6US0URSv48ZtgbUEsDBBQAAgAIAKRcJkhy/NGBZwAAAGsAAAAcAAAAdW5pdmVyc2FsL2xvY2FsX3NldHRpbmdzLnhtbA3MOwrDQAxF0d6rEOqdT+fCY3cpgyHOAoT9CAaNFGZESHaf6W5xuOP8zUoflHq4Jb6eLkywzffDXomf660fmGqI7aJuSGzONE/dqL6JPhDRYKW3yg9lRW4RuEtucimosJBoZz5P3R9QSwMEFAACAAgAdrjDRM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pFwmSJqw78G9BwAA5x0AACkAAAB1bml2ZXJzYWwvc2tpbl9jdXN0b21pemF0aW9uX3NldHRpbmdzLnhtbK1Z627juBX+36cgXCyw/RNf5FsKjwtd6EQYR85aSjLTohBoi4mFSKJXoj2ThX/0afpgfZIeUlIsKY4jzWyECUaH5/vOIc+FpDJJnv1I3yWchf4fhPsssinnfvSUTP+C0GTNAhbfxjShPGkfJQ9+5LFvZvTIhAykCSeRR2JPF6PJtINm8geNR+rYGMNbX+v30KiPe3iMDDzQYexSMS4VHcaMXleftCsUKW9M1zTip1kn7dLoW4AZJTTmZuTR71OlrF0cKs/gKiaeD3rJdNgXzyG3ejD64kH97mA0wIeeqijKEOkDo2t0DqPR5UjtItzpDzrKQRv3lJ6CuoNB93J46I56AwXeZpdDYOnjyyHqj/r9nnHo4R6gkapqRk8/jJTLblcFa3h8qR9mM23U6aBut6v0jcNgqMy0DgJtBThUZSwWUDEUTRkeVE3tjhU002farH/ABh7qAzTu4WGnc+hrmtLpHBf3OLvich2ltaeTL+cHhCdDcHJU5Fb7RHJN1rs4BmWHhtuAcIp871PrdoltbDmqYy6sVpaXModzrdydsjQVgjgiIZ3KtI64THr065ptX/42acuRXE26U6yHolw6stpxzqKLNYs4UF1ELA5J0Jr+NU2ZbEJ1kGxP4ya4R7KmR3Mj+VMXltmCNIbnHGjNwi2JXubsiV2syPr5KWa7yKvl5uZlS+PAj55Bu3M50vFZQ4GfcJPTsOQfHounPmwL8UyocG+IxVMLGZAVDXKLHfnTAHc0+fGKVKB7P/G5hKpd8ZyDbskTLQdgrIrnPCYCK+WojcTzMYjT7xzUFVH1vbPqAXmhcdlI2iXPoth2t22aT9uYPYnFLuM+DvQrLmDQdKIn4WFHPLVAYoLCYK0oZcsm529UFLPXai+ZhGAFgltsLpko7XOaqy9ublXrqztfXC1czbxqTfW0KpEoy197w/H37mAInSvD1WSyb9T5vMyFJNmgU4/LcpaLuQuEeO5a+IvTmorfjaGLO2duWrg1zf7TmAC2gvvWVPyuA71bLmHfcO25aWDXtF1r4ch1mWMHG63pV7ZDG7KniDO09+k3xDcUQXv2Y4qSwPfkgGjZfrSjNewZS/XBtK5cZ7GY2y62jFzSmuLIQ0ZMvkE6NCdaqjZeAkdMYAP9Mbgr4y8ZkBoEjUmuzavrOfxzhCPX/tMmgH/8B7y5xRbEj0Y1gDfYttUr7GqLLxA5yLhFQ9DiMyTa54agr9iGzMB2DZil3ptX8lQikgsOKc7S1F8za00ixKLgBZH1GnAIdo+9z3YJSESyUS/NsaSxIRv/dgdpbarzEymcciI/ksn85O8peBF7tSIFZaVjQ8Tqtzvzn+5MNefYcCF4xuLBdWTVC3sEyiNiHJEgYGIaYJp4exKtKVrRNdlBir2Amud7Um1LYPLCmd93/h+I8Ky0fsmq0jLwl18ufto705lDW3kgcVSvxCpspc7wdsohHCzBddjPt/yjuRTW4+LPcuRPmN2tatvvTq1OjH5+XhUXfmBS4hqAl7AxQjvQfNYIhG8gY6AHhsQPGgFNawbmsvsDjZG4qzQisBYZh8XQT9DcQyxKjtxDjJpRPGDNNh2x6nQlDqQ1wDJ6aR6czh1xbQgoXNVe82dFHxn0iICSPUQW5H6SJtTFj9lrmih5Jxb9stjaMyIL3HpK74HgWOCH4mRej/buBrvF22h5SR7YLvBk7wv8Z9mSIVS7MF2ZbfH++RizUEoDkuTFlm4K//hJR9IpLlO7xTtvDV4bq0v92tVVS8fitChKPaiPgzQXns0d252rmmCAfA8JX29gQ3oUZ/j6XOlpz8AzFfiy5bUpideb//3nv/VpKv6kUpRJ/96UB6pY9DH8yvcvi3Ga/LsGj6NqZah8qQnMDss5tP7ZWWZDtpaq46j69Q0kjC3zg+3ida3DR5HkRl1+hjYij3Kt6Q2Jn6ENOYwFTYnk9EWC8MY+HO8QOx74EW0I/+m+LibvmLeuahjycgWFEvjr53R79BBB2XcUFMAtqwGffq1a0KgqlNTzeXNOuVXkPQHqMn0/VuX+5M7xKjjeWOFGzHa8dAGOeMyCW/Hp4O23MlAQXzpWAZ3yWNyZ8reiRrJh37LYTR9JkIBaUVRVvQUfbsWpMqMsy6raSwp3LK/Im0mqivcsgBapp9MpUJflVZSua/LTWtHAq+yN53Diz4YKrh+FVX2Lfudv9AvCqr4t9o0FXDHe+lQdKkLz7x0aiYvyOrEDHRoREHqZTv5W1hEezMV3r6QwkUxQ1gyZR6dy/3P8kGblLGRFh9vveDyJXnfyG4FZvdjZjaoycEzf9vn8nXCfB/T95JbzgBIsLrV8P1UBmc6pEki/z1YXI5Ui/rKln1pw2yDrTSg+nLdQxvGpJZYz/QT+Hm6b9zPRzgpI6c15aCj7uWznjUxGoos3M8XSYj8PmrTfrNOkfS5Ck4z2/QBGu3BFYww54EOXyyJUFhbVN/mXjnt5OKvg3hktEvANcEdw48groSAoJZY82+TVkr4Ux8NdwP2A7mneqgqCwuKcn/8kgeo4n9wqn9NHXkzvTNK4CrJed8zFcg8syN9FyftN0UhlpGHRcbJK5OxPdKt88zn6eGI7ytu0SPdih2a8EvX2CVOg+97qT9rFbRZ61Js/Y1VlAAW+d/+W+39QSwMEFAACAAgAe3YiSNfEfapbKwAANFcAABcAAAB1bml2ZXJzYWwvdW5pdmVyc2FsLnBuZ+18e1iSd/+/W3tqz2aH57An8cRaPetgaUplCsK2Nq22ZVbm9qSyHlI6CSl5QDm0uSe3hdLJ0BJZs7K0ZHYQUYROcpsgdJjDAsRCpAQkIEG44eYH1pbbs/3x/f2+z3V9v9evrqsL7sPn/XqfPq/P+y33/fl67Zqkqa8FvxYQEDB11cr31wUE/AEZEDAp79XJvjPneuBdvo+XSOuS3gtokoU+8h28gn/343cDApqZr7s3/8F3/MddKz8lBQRMu+b//xJAPL0lIGDjjVXvv7uhKNOkJu47padq6JhTqD2oPXvMF/cfvY38wLE6hXDp6tfb/qG4Mu1iyp9f2fbDZORnh5edWaX7ovTrf8xUbYhcuibii9JNN07NETdFSE4czPrwElKkwQvKKCNnzBRm9Q68o3WoRhGSaZSOEpuq1QlSGqXn4aSZx2huLRwrAEfaZ5oFNtlJuHtgSoD/Hx63k3U3+gKeUEI0Sit72S/5T8pSC3pu6fqcdXDPacEs/5nLfImQHFcAibwOb3fI+EjVG3fjMANKhX/EnvZIpH4Kbewa/Ejayz9fXJsxLm2XIggpXwvdcdKtc+nrMsdxf2Cw8V19f/R/jS2MwOlJ8gTHfjkdsonbkh7PEcvcaOoQgjOfK9GlZcQeAjwuhSgzs7ABxTJxuOfWc/T7gVaT/nW/YsG8mAJIKndLO6M8t6M6Yt/xXI1yX+1cn5yQf6YtoWNudMGQY6HQxjajdpP75bp6qF8n5HlUPJxe7lHJM9A8C1RXwWZqnX69vxefK2eDV+bV3ZV73XKssJtUEkdK3m6UmuW0hVIQt1aVSctglqBCV+Dz1fMZbL/+gKVPLOuqWrb3DKMWA17AlJCVXd8uI7AMVqiVgLxMHV7PKTZbuyJWAvlkOpgLNHqsBYnNyZQHf2HxbgA9WbiuEFY5WOtShbPmLi0Y2tEOXwoockrIwlNam1yxjVJuCyW1u9FMQMLV8vU7KpUia3eEOcFeVBOElQzn5pH/zguB0yO4bzeFI5tA/FYwiBwJpnX4zdnVHy7hNSftrQvM0OpnZS9W+QxCfjnUFr2mnFgnC6gEh0y57em8sPmAyVrAYLJ5iG/KlUO54m/jaleg+4OWJpMJ2hbmtUPBSFt0iyjJuZRDjJQrolg6EyVB7IlJHxJq2wTs3N0ojaXVeVRH0zYDoDZXbE4SnurVpp/0DetTapQocZHRAMHuQeSvPAPjMXO29zYjJqXsPdHV+Chmoc4VvT9rQ7A4h0RNPBX4IW5PcMxaXYFSYqXt/UGQEE5KZymZKRHMWMJMvgZqztOs5yi1T+YAMrewPG3dkIIywqdgnpSnxORp0pf1h3NVDAEHkCqIbiiJFpXnLGIE0dc0APzVtQqaUZqlbI6POTvUzPU5KvAU32MnT/L7qRB1hIiTn75EfUMTdCFmtUnnErgIgVtwCyUDF8OiygSYEZ63VanUL1OCIxr4GioBBPgfJ+cZpSuX07jWHZOBdDTaS2mCTQYU87DXBGyDWEFAZQ96UDL7G80HwIr7RRG8M+H6BXw55IhmmUSZ2oJr9jYBx2ArQI+0Ems/rC2JlJDU00/7E6qGB9gRSERwedoP5WnJhKSrgoQRBC2MVZ7m/kDcmcvpwlVI7PBC5E5TUnNgAZg2pnMF/qMexctVAvdXVbC1JkpYzGOdJx0tvmxqfHM2tkxFUxEECQygnHJOzGtOw3rd/K5RX4CyvGAw2Wj6PthpY0l8qTNPjkMpUFzV23J6CWacB5S4ECQiVGe1DLcGblPe2oakZW24N22zNvVzbbR4f+WfFvDC4BHM6L3cXHUqDh8+W6Ev0HqiR9hWlRj05U040uYcsoXOJkTCcfgmJS3HWjCCFGsECU37PNoK4C7dA5gVOQx2rzmnX06q8cCC5bEcsAjtE86Z7ldgZO8mGBLxTvnxbRGT1k3m+hwL8F4FCt6R5sOOiPOVuYtw2xJP56qDzok94nw+Hd3fimaKOnK2zAlhHlIy9ZRhUkl67fU+vidBolhuZh6PYjG5V+y+aVXsrh1y6tqis6cpgZ6+KgcwoKZ6HExS5bBjaVOx8SEUmMMhhpeo3uZp0H6+D9CbN4rXEBSHgpB+ThvYOoG/8EbUCvEa/9fWOJweFlPgn3qXe2Djd+5ZsXj8OKDsM+Mr/s9pV54OC/2i+S/+z+Wv4OaOs+SrT2UMzEA/xtPt+JnjJFvI/r27npLP5VlB/7cw4wIux3CFruHOEKIg1/LjJmLGynWyL2r+GBfSgMCJxwUstPRyaaMP2IX95MW5K28nS+7uR3wXj4wfl/LZ1yJXo6h48Y6Vt0EJLIUdFjYO8v2Xc3oaZBUV48ifvHcwOxWfBDyVNmvVhYYLdbhxHY/sP/Fp791b0eOKf7jy9tlh48Nxa/b8fc62jfkFu59q+OeDSxp/BvzjqqOpL2D+MzDH228dIwrJlgf7ojIpvqVc+OT4dOrDB6W+WuHTG6RgeZR8qfxT4PRzsWw6bCqH5nqU9xkKT5ZNluM2PEeRifAcakvoX8xfoArVnufq33QWVmjO0zLII/VPbn8YlVD0oX7tc63jvQ1/skTyt8Hik/mccOxzQx+6lcyywp6Pg1foPzbXA5smDmm5dn8jtE/PFVi7SzedM1xSZLZTIntJDENLWDwxD5MATUTnhQXwZOeG48T596azFR2c2o9+CbLnGj81AahKncpW8Dm16RMvNu69vJzXoA/KSJvKPm47M9EPvTOC9BtHQ7UNbccRu9ETXGrjBr+sVTXU4jb07JXddP7CQdtfZZAaiyuazfEr8A8pE4Kixy59RexXo69A/XvyGISY3Xtl9c+jvxtKXfFZzSaf3bvv/N6gmt8bQ/lrPGeil9Kmfp5LSJVbUn5br6TfNh/+r/+K8Ohaqv2u1QpjJ/+Wkx8dvrJev/4XmTFr8XjgHp4qrf9tw3NiYaj83zTc2D4ycOY3da4bjv89cY1Hp9b+tuZtbb+n3NnGycm/bZDiTPCvlCNiXp4WJRx7ULrprPkkK3MBB5fO8/xaTeVLjyPbVil/jefL+Yzdd8S/vjsZ43kCTr7e/pbcczimaPgXwdO8HiVYO+3rwndr20doEzUssfXERtUWD5/J+8g/j8kjbeBEUkhJvMakGnG600UV1vSpbODM/xcsSeAS6aBypp9UQFVZP8XWI5EvFW0sN9zJJ9ZPdLo6M0rw+GrnFMzYFQd5+Ex9ZGaJ6dIUXjzXWkOsYxyGu26WRWZSLJ1TWKh0tKwM474v4dmW8rfflOr4mfrU57q0dYj7+Itmf5YoDPxc35czbZ8cDRo77/hCOtBRJhkAfWyZIVR3nL/TR66dEB9lYzDyjiRKRCGTM9XVxHz5Q5YkD7S8BriPOspUhMObFztgClPZVVM+OUtnd1k+0booqpR+uS2Yt0pt6wJu6Bc3KX3NSpESPIEaKjCqMSP2aECx/bD875w7rbTAU3Um/d+0hjPKcxNthikbfBV8RqR8xkxyJW7wDQ7MIV455rbJsWhxK41xhHxpEEDbmyUGceP7QD7sZRutSeKxFRCQ3drE8CjejVHc41B5rCh7SU0Ck2IUcLA8OG5T7Y6R9kXcMSmuwhotnletjxlBoLOb4Dotw2BbzidQGim1iqIKPo0COVG72yf6IKJUGTSdF3O5nGiWdbGUO7F3qyy70jHBkzK7TcBAVR45fC5L18xb8c/wWB/QgyJ0nWoZnHjYkHRBf8CAWF6Q1ddDTdTGETAak01ZwZ2/YqhojXbHpQ40kwMO5jo4H3aT1NhTSdxfuOBejCxrp7JbhzsbOqm/JZejInQ9rJKso/VcZqXFZRuVmI2JIhOVpHQfzfME/W19JJx5rEWui/cV2SOp5bkkQVuMvBC03C5ag6tSx0ZKgG5fg3FInq8SFaN7FWnMzF+kxnKFbwwZw61SVRQfOL5rSeI11TJujVTLAO5povIyuke1psOGFq3WzpfWAvli2UVPy6gKD5JPWGrENo1ffDB3oVqydruRkvcLz11T7tzaKG4NLAbfXaxpC4ON2kszE4WCbpIgJg9c9GC+5jV05qfVBi6yoEA+O6PQKAXCuSNSLigmdTe+45DTKWvmy7PARZb5jhukLi5sg0OzEatO+qX2a8KQJJGJR9MrTG9WGcQRf18vvERhVMDetNEIrBi7zq71WJbXqYiYguzQsNkPUseBPtIqNTx5yUWqlFF5gAnnY5uSyRg5Hrk1ezBMjmEeMAC4rHlqWs7ukl/Ys0JbsPJs955P1G9PykgUdu3hUf+VNXIoLaLCwMNlTr4SuEfbpiIwKufDd4C08ELkO9krpTnixth2/QEwR2Pu1upyHdz4j5X6i3QI5G4mxE6+2ZXPl8+Dz5UjFDoSV5yaUPyimnwB81+E+ZrXX2y4UjNrlTkK//7zW8abLybtSd2UC3vneC7WTI2b/RzGeU8hLLDYlURMVeycRw+sH3XdXcuGIf57G8DfFXDE5VKIaJYOM9X84Byvv+1EWYlDXagB7w0anmC8eu9CUUWs5WQU9dGD6dDA9MjakhH+Pix4CdteNFSNnxbB0eyXx3FKRpfeD3rWaMLMu220x6XwdIFruFGn2D10iOPeEvda/0y4syspUjS5V7G3Xf6s52TRnazpp5Ds2/NL8Zk3Pp26x5GSqfuUWt6qfOY4mOHJVt0mlcjVyz2C1XRoIJMmMkkEGkkcMN156cFIzLPipqCb+fJpoXBTVMeTdXF2daHziH3Y0KnOelbRmUYvcann3MHTk7zMGQnfzMRSmt1Hc2Nhz0rBEp2esxGr7aJTBcHOsa8pJfTRfC3hJ9n2YsM5Xjc3V+Xwulz5FF0Edr6oQJXw0wJBSKNGgEkY1628AW09JQLMfZYja0xKDWTvjOAK8uYTiePFVxTddEkRnm49ZGfpFZagShWNUuMB+pYRMPdEmLbhgsoRbX4H5DKYwWCOC/62axTrHZUQzZAOC+l2ZIRzxq7PjeTuU400GBbw0cxPM2J3YoYgixWya9UbaKceQTsA9ZanFrduI4+qy9BPju+b7ovFdDLk1MNVD+bO/mck+NhXmwwc5FwUoUQEOC6KR7//r5mRGhk3bSkBE2zGb1EV9JoWqAFDsT8NHEtlMz4pL0Hg/gpZWaL0TCFVJfCIQ4i+b4vg9MDDdDdAdw/cbkvnAI+C4YhrQ7EiZ88UFnRR4/Vo6OY49lsY5W7vqHbk2SxSnQhkw15GFGQHhorH4sSdhgo231PEqPeVpdY2Xydp75BYh7vdRyU2Q6rOFVTusAmswzdvpfJC4MQI+egPmdTR3jKh2J9K3ZuJ2WB3n+l7Phxpe012a6ZorFNyK0YcFCe+raKlx4bPFlVI8qgnAuu11nOW4Z7osxUSW/RtJVHkWcl9LJUvU9NMrcee5Zli0TVt0FIszanzKX9CwJEgPjnl000pbkQ5ZuP2Aum1WO4CBbBVAFem1WTmtysJ4Dkj7KvGFHN8Cw6/V+LR4Yyhddl7ZbnHfMWBJdo0pSvw8HwRIQqOw6PFdus505ttHSgOcYTntTuPdcmXhWGRI5FP2eh6fgh3OLR0SGjpljIy9DEFFfolNGgolScBVCWHWzTdkIokr6zrz2ekkATf5FH2jRUYVcKGC8Uf6Io6dXgMeLcsklPOhq212X8MirblWHDvh3EDekaZ1m9k5wQPCkH84fZn9JarFj/8ZGrlNuTGxHxlY2Qy06c1d3kY3NygTA2/5EveNKG1Mk/a3hS9PXtQ2hoEC+bh8IwGoHX7DzXl7FRnq7YAhoYDciMDVTYsX1BY9pRCH7SpO5sRvuYB3k4pCeT0msSk/uIfrOeMTOsiY3PYUlu39DAxlf5nHN7RLfOYbMO3TI+rJXZe+5nAzl5O2sjknx2Buw9hXIes0Bi5lozEbe5HlzWT3GdvWRaZ0tQjLaCFSadYdojsO3T7CzOUKQgz891cyqaSSHlEQlJv1/JwbSHdUQhvoywrIGA7+SzlIA0EpDOO2b2jY+u3zGuCBHmxz2Yn4XZQoA37keaIg+QsuB664kGQ8nZrxtJ0dFMzohyo8oEpmZ/HXoIjgRlxwSwmR1IdvUSrb6ULT6LKiXQ4C6hjsJ2CRCUQxkX3cBpNpuQDx4u8+Mr2a888fShmT3naLrTnyR3WpCxaD8inIHdWWGKsdrtnWHkdj8P/3bFK67kFeZbU4vPbu4uMSY9SsPdb4UicoDimXIJYTsCOVoM59KgGTl1cCJK7XSUEi5jx1mlY121WN+ZCDeaZ0z6W8M4QyyTRgSOiSwmmsu7Ait6b1bV0yCkB7lZkz/dmjaRn3qDeLqJfpGN02synWPO5p88mCgzBGA4JvBCD2FmRm+tFLOGt2No941NPTU9XwFGgb/px39R0d7dSa4GiDx7Nm/QwZyrbciOZdt6NkDgRz8jRUnBMq6HabjFpF395OsTbXAsu5BrPQaq8/mezrNht8mrfScfS9m4d1R+xZT9jZ60Z62mkp04jS6mDs+HzvRMH6DDG9VPJ6XI92sG3yiP1kmcF4Nw7AAay5HXhZLzzmp+4OKFaONYZdWRFuMJWyaWcdNsk5J9I/MYTH2sdnu278mBf1BE6LS75pzF86C4GxOv2A75ZlpAGOXWoZ8vCk0GXn/OmkdOZxCwR8qfV/qLZv0y6b73uW9S3kwnSn0qCRw39ZD17H5c22qh7XjWsU2A9vdjK/0wd876i3Swsebp2l8f2t45hvQb6S1MOiZROZK3IkPFc+G6P2esRRQm9HjNWYJMhp0ce2H3CWoikA7bCjgnlS5PA+uFtyzFPBvfn+ug7Sd98NfOpKrN2w5AnwQPjF5Z/GYmr34156uCym1nGwyNJ41IGZrQx2Lc9T/9sHvoeq3l9vNf/k2Gmr8eOmOm1ayClgwLZOKIxX+FjH/ib7SfZ6h/7nD1Emi0hQgLIF88JO+m10SF5Zz169Mw+PYcufML1jopouyTocet3vZrBjCnI3uBO9j7CZEyLhOFi2gYVgpdzPoD9y5pubdz9pbVwIZ1r1bskWMi6YgUNqtH3svkjr2PHrpZ+yJU9U0/hm8iwpYiWnZI3D1myOiNQIks5Mb3i3O2UYDqnKRjBwz00mmueWdyUBEPaSJNs3TIqnwJeeAVxdcvFrz3yIGnjHXF+c9jOvAwCZgTTJLl86Hi+t4iMgYOjCmwUPLltR8fjq6+zJkH2N9igFe+O544seea30dNco7TrIJYbjIvZm/09TIsjcKLzDqed/KAphBemy0UMbDHe+Kragri2pl+u01p8pH5YOdgsBiTgLHWvVQ/G0/dyScgJLjllkhtVzFrYLJLajt86ZNdu0tgapB7eFfzpUK5Y+m21A/DY+pzLcaqPyAzL8O302P412jeItzN6xl3y/Z3R0zh8sGZj7eYY7tlQrkol7M7revNCWFbMSgJXvhUhlqnoYM4wGclKzZrRQ+Vxg3u0GfkljyIPY0ROkpoaAo5h3mhZQa/8yWnrAVng18q0nRViXlV94GKtsofXwlVJqw5JYvoYxH3JsEL77GQCvffbQyD+E/WRlPxlAav06RCBIUpKdYLRk2+ZbmKfVnLTjht+aEZoV4tvUGGZ4sUXvEdsgQgYMebgRu2WphCuS/rmUZAoyef3zGMekoi1I1OOowATwBr5J04aSv8xCRZrK5yn+IDA66BxJiq3Dzbbdk4HexsniCEJ8hAYJilwcXPYeySlii4IXiQaEuKkqmmcOsFqUuAJ3MNQJg/+HqDNATgoxXA0zyExkY7dbRw8MTcV+mjIfDtoKVI9sG2CuqXdQSjeCglUWaM8kI1ccEpFT2fdip70sOjSVkK7h8zeFnhAiyYbo42Dpujzp1DM6C8rrFWgxFqk1Nf4WPi723GHMfXOC3GD8jyoYqd3mji1tP659mtW6VMy/yUIQ/G4Vf3Zz2D9U9YjHiD7VoL/p4nbBn/KhSsexhSs9hVCz5KMKLCIOx0ir2eKeVX8P/+Nazr8jx9onLLCSOzoH0LXQxV6c3Ha/7rur2rU15Jh3e10hzkS6hSNzZzpHeS4D+1jUgZnXw5jiSROJNtPtOiJ9KnA0j0PqvG1/CLXo/rPS7s1FneG+Tnad4Y7HGh3XEUAcPCXLiOnzlVNd7b3T+D2tKXfBAA//OLEV/924joW3EEvL22kaeJamp47oq3h3Tkxe6mOdo3uWzR4V35EZA7dNCEEGb1v/lkswyEK+pMnapFaujIIyezpI2PynzvlVurUtzYbUctwes+vwL9stvUx2I71LwS/EPxC8O8IXgNDekG612y2/SuKcr/DYOdxnD0ad4/V2jiI8wxzoWGdMo0qSKa77rAaDE1WKUIucLQqQe81+tj0KFOUSNL2nJMeNkw+sLggXDkfh+9+h7808eqxaawDDRLuwc9JlJpGdL+/Sv6wNz/tbj8euYuA6Z/PLKn4jeFncPh88k7gquBlK8dXY9Hi/lqR9nFF82KzvoD/ccPk66q3Ffo2lKyVgkH7e2aS065lGPI+bQqRZ6WjB4VklaVvE1cEuTpZwicnJUojvLCk3aRlt/+KgRhsoGAT1xg66Z/dXP7C2Zu3vCNdO+Yx071586S843pT+pE/xejsSuafYEFeJR0kshzOfaKxfWXCVJoKrVNQ3NGrE4PrBvFoW7WEyQKZQDD3/bA8b67GdLqaRwJRiQREpJxqVVmjgSxye/A6ecq/RxCZ7+twvwgVF1VZd4i7lohFjH/BpgC4DZMeZU7utrTignqUvX3VzbnghSWIf1SkxMwehNqCzNNxF1WiDk+R1oriHMYCHgdcX/PvEW9RQsvsuRniK4wvtVZL943AKl+T91oFaNRtUtgaui3f9EQv3IjT28/3VVSmKvUb1XjQbm8GdGTRdpVe9Rvy5i4tIOjaGFW4x6EO/upEmSBmSR2+nyuWMY4rOQZ+WASQk93iuCuk9vaRe/WFM3f/pohshvRyXL+cdxF/Warcxvj62tgyS/RnQ5v6bA03BRnlbK1yEGjEIBgVzXluldySYyOHa/V0gm6Z9o0TuB+kOmdRr9wotcHkUYqTpoFi2W/nn+Mbsc/0G6Zvq6IXz9bO44VoceIuE7gi0xnX/f3yzD8eBdSQW5YLpqMJx27lqdDMY8zohr2yrrXVgOT7arACxKukOj6thFx7baymRW6OfDhhmWwMfv9qH3lnPYOtor6goheCXwj+HyB4i3GwFRJrxkJ0ZiTw48S/QiDkqPUVb11uHvxFnZ/BgZ7USza/svzIr2pgX0/sGF6zvNUdJteMTlgzsj2dWHdnJxEaIh6Z/cddPJ25AKqQ/6d+qVnvmu69j9m163bL87vXzMf1FYrAjGnDFzgeY6lm26O5zxFzV4/7ZTv2ucD6LX631ttf3PTipv+lN7WsF8tYWJrzAQ4O9nX6n1v5UI7xukt3/Dh6bwdX/ZC8k8jB2mipaNExe3cENx1qo69Jy6ARfiUYmWWk+FreKKCNUXiAh6A1LZRr3742aLfD4Br/QzU8B/VxKZzy2CcVTQgnMU4rJURXOmf382lbc9BHRoT4Ahqo1AhDA2yGFlMR60BUaaYRG10NZuSrWylgn/8ZnBIHjMhsgc9tCp5hy83TBNUN2e1RHU9ur2Aiw6N46gq2Ui/s8LT4f016cKa+ttgcbTNAVhOwRkFWzf3019Zj71Y3R2pkwqhJmxM70jm5uWCDPDdjryjd4X8qsuNKDJEpIR2biaVYrGhYiM3if8ZEUW6NzuNQGCo68s2KmPChNku61R40EzDZdvQn89VjRc5PcEbpZ0d5AElKFZNURyR5XhUNjG5qc7cxwTmNPzPag8P+Grm7r/rzPMYXsOGY13xFODddNe0g7G+kY+6jICMt/hTjJAyMeZITJcdlHf6IT0T3zzPXq952hOgg3DuqI/d3gYvsfE3QJz5wQxHUS0p2fgIyeR2mrWCrggz+Nhw/ilslnVf1p6jS7P7+kElYmjotoxbcSQ8rd9hy/3kxbAYvq09atdxXyiX2mkwAwA3HUQTptTyHPQeujSdiHbmcLf8euOyFZyHc+9pNIsfswZbAEpgrkVwieIsELrLA5vG4RtWyfnnEMsT5ipZJD1J1y8i1zirwSrRZX1nDpynHikA9LVUJdMiUCuq/R+lYBRv3VSh3/0ewBYD8qpR3Uq/83hfUNssiHRmZ9VCyuE2E4l4PXTGUitOPLdei+d6gGTxdc8ukbAKLWdg7UKWP36ugVChz88FQm9t+bWu3dtCKEpmA1mGrAT1y6OyEZSHGX99qxLWbI0vT917u+iRW3LNksiydF4ZeLwZyRaYIBI+lt4jlj1TTq5QOROKQBcDlwImHgbtohQrD0sWVK/UKS6gvGlIU0wRIFrfTa6jOe4NtlqUwuLZBcic/3LFq48+r5/X5MCTTtIyWXV+R+oKcXtz0/9FNh5sPaV1RXp0INcY+Qlv34jGkFzAvYF7AvIB5AfMC5gXMC5gXMC9gXsC8gHkB8wLmBcz/MBj/2zLFi/G/2hLheiNXWGypg3seXjk7axVmEX6F7KufYbKE9kvcDIHHrpw+NHVVWyvqL3nLNuDFjP/s3g8+AZQB/3urfxg/yMD/97w4FDDt/olmW4kG7O+Ee27BM9w/Ej0/dvqfyt6HryUPGQfJOqeOPOTcyBnfCUhPbP8gFXkz44AeTh8roxfVdSzg9VDFnkZAGGF1w/WZhdpm2yaN68fOKK81ipVsT9c5h8hpT/cH0RtCNGPiu8K+kZQt3G79RqpsE78nQ/mgabaoXuF0E4fFOL3Z02+uTH6s0vkGyetcUjyadKaNYGbRHrEihdAoV2S2YpyHMPyiEb4+cny3Hs0oCu1/8bcEC/q3JJqewfNQb5haFDk6x07VCFLjlK1QlEu4IFjcyzmgHAu6oKQ++AtnK0aedMlDv0/Q0k+soY7a+Si/ikPWB5eUYzwl3zU4F/MprX8T/+N8zewusylH9I7Fp11GxkGboFGuT9myxFXNcVZLXjrTRjP7f57QZMFWk8h7L43xOSBfgnXwtJYuBXo2Xjgkevy66HH/QPW7ue7M6+MbFcVt0NOcSx09JnG+k3TgpWhFOY/nOLeBnkjQ4nbzJPqjgJyjSxd1aHLIKu6rchxWvwvF0vuidzk9c63VeEF+xAvFHxwmaRpGSHOcCcKemdPVRcaztT9kpFDR9d3LD9+aL8pGNRAuVB4/G/yddbXQdPkw0CbTWh5a8zXTysipuMkyQQf8FcROvWMBEf9tuAiPWxjGk3DKLKs1jDJl2mbIKId2xlVNS/PA4kZxg6QgYqFPLxSEwjQ121YJ3nLHc/vRz1QSlja5ChW3NnDAjfmcuhvm/FE+52of+TuLSagIm4s4kjOlsbEoS3/okOaQx5yReMXdBj9usxf1Zk2+Eb0se0ko72uLftaKB1DqUbII7OgYlnedgc8m6uWPjAW4J6rMAmW4vnF+GYUxjCOyJTZfkL5lcXSfeI4ZvmqQ0xvb5LcGNbd5ozZkOZu5NTC5N38TWaeyV+ZXBu7U9paiaL1mdRDScQ3b3z99bzQBwwDOEjAhf+G6ENbTcG0b71iCKCnFQ6WENjA7UtX63NPoZT4IxSHiNrRV/kjVKJy8qZdaMU8jy6RCsVlGyvu4ooYm5T3mx5tgrXkdx203GmjmjRXsXm1Zs831VEYDzeugiwSe/A3wEN+EM8RZ6fvr11GntjSAob1w6D78CLb02OIC9HfRqFTFVOePg42EQ8cRmIhm16flqEznxiemywJPNZtPoTQW76Rn6zcSMMKpKLH8jjRL27x3BF9QQE8MH8WlOwrEMo593gr8Uxw+C0vjuwt/PJCKLTs3jE6y19Nd9TrF/bYj5WywqURddxrNScpnNyNWDI3BOCWwm2J6UHYfcy0q3BmPfxIiinV2BJVmi6+7hVsY4aVPgjA2Q9AfeI4b2p1J1wMZStA4BTh3l3NgPToRSu8f5Nco+5wA3Q3odOrqtVSjDxFscrXGplB3+vxX7GMAXm0Xfcd91QbsPr82RzCTnBfWUhc1XetzfhUTWv6nRwtA4qxwMY9r7glnKg9x84Ufo8StcU2Sy8ubJI3zAZ3S+86toPcAU4uoEFcl1TkvhfzZBmZmhNfTGKihoLVcW3rbldGUVDqce3CFyb+NiNUMpbKSRpt5DaCxBDTxomgeBb1DYMpPHfdPJi0bN0o8a+h6Pc1OcxTSHR0GG7HflM/xGPFRNJBHB6leSNmfHaF5aXl4nYtwGbWxyUcbhuwGbqcvs6tRLEqFUiImSfUHHDbyoGd1k1wRRSSKKg4APTqnA7SjS+opi/YmOZ1s8ZqB5kYIvTFvRvbO0BxuiJmJjegF+htGEP53UdwD5ziBtUyr9+2N44o16vBLN3qFbU2NwaVYqIOcSrfj6cuoNYJ5cxVM+oURb8+Y/30KqzV6Tv/7o6N9PjGIe9MqYG/yWOUzg1N1rsAr20DiYCBnGyWhzWrJO7ae7fJPh8u4NA81tM3OU0L/OIO2+2xYAmH57vhu71p2fNFT7Hscr5PD8ra0fb1kcmtXF79jJ4OtfCny2qB/jyGyM2j+HXuuXfx6Vgv3qJS6Hgrjd/jciT3kiyiijkLTnm8Uy3KpWaq5nEKoHCXu95xGCoVqxchfnRdSqB/HP/PDtAyta1ix+mlkRJ43vfLUaeblo8q7jcypAQHvmJZBBsM2zMXytE1Dpu1GRhTNso/FYr60OL9UXXRJW9AXem37qMmk8En0TSHpzhCObT4Oz+BqWz3QjiDmDqOUUz6847avIGBmjDpyHwYr0kQbx6di/UGvJT7/oY86JgUErG2EMvLXz69LT+QFzc7O7Dpo4OHSxW19mmzUmt6CgRDu5DAvIRQ3oHWNXPaZN5+zo3YTWiT4s62hmaShfR86iXhPuG63IbecPW6aTOwdg3u1D5x6jsg9qblSkpeRDx/wNIiYKxStQteldeNzQlEpAnt1lRMUSFsKaeNxjJAVWd2vVnEUfI+jvxVVp/7RnnoMN6eHyyd288hMA7HBdXRnqqN6Fblfa5Ppyb19fA9qNkdhb27RCGsNPMVUscyrERoyHfMa5PUHZyHon/j39tnnf02pY6xcM1Ze5u7murs7NU4kXW9dlphc9atApCdBSRFTQKi3Nq3DdcHV59/mDw1ZmOPJcJGapQ96sjdaXJ62teI+EWM8efez2MxHVfS5FcTNGu9MCfG7Z/ppbUEY/BJzveUSzEw0p91Ye1S8VuAhn7w25uq391VjQnoVJ3BGlXOkUFRicUD9mvbQJbYpowtENqSIRD6mWuY4E/762NfDZu3NSyK1/ZlyUsYkZM4Uufuow8FjPnUeeHWmcC2kHH57XexFEyAL0tCEXm4zFv+9UvjekwaiSdg0vON8qhr/drkcB3ZLdx9qJrnLKCSlqaudbpFrg5E2fJ3rqK84RJJ1Q1HQg6gjk/B/99UuDcDLtO9c4Ccwr/ze1hJ1Ed39bLIY+qC0e6TTeo8F89de03iqXu6lGXi0RrejN/8kYasv9y2LHm4L3DPf2y/BmcrBzqIP8PdE8U9ONXABP2NcpMrufp8INpPAuGkwhG30huIta8EIAm0O7NQ2a3MZbCcihZqQzWCH+OsXHa/ePKWnWjTKg37sFDljvUMPRJDC2x1mm0J/PIWFafIRxZ5GSKh6f9RhWRD3ZvssS4OkztXnW5+adiCLCI2ETePc22T3v0k26L2cvGWLIRFwK5fx7kLGnq4ilgR49SiPe74DKxblOoNeTk6lJvgn1CDZJAp3FtjT0ZmV1QZA/z1LObjjIM+haUGHzz3W17qTQoXnj4VZ8bPob/ssYzSTZnvvH3czZJ6qao1qfBacFHSIIN8nnWJhQrcwC4AlMuzSx5bvh82SjzfQ4ci4H/JWblTk498bj67qfQgyNxLSni4VdEhPz4RCDA+f8mwdeAfjuWPdkRsmEcveaJDjDWZILSpxNpw37a8eLcZU6M6bcqzn7417CCQA6rXlJaizLjDvL70aADj+1B8R3qjeos5HLcMtvcBkX/0/woQeMrvp+LBPR/N9/EnaInKUiNJoYU2SPr7lh/XJCUv+mbi0ohMqoHu43lFrQY1ou0q7uVfDOnYaQqOnjXM3KSxtKvtMG3W02Vf2tNb6N8xy835MScWW+te3Sq/LdUYjRAchY/2P4i0d+dl4eJmvckl1kH0Vhj+FRimGTZriExwNWbHh6dDRciKlzh2s+rKZVOdaZnczhJ7lLV4+W1juITSKE8I3eqj8r+daMOucQT5F4sfLrneiMBeaXbGKP6VyvD6nzS526lgSufeUL5dElhBRCjTlG8gj8jrMU3HkEjoVmvSBaGyfaOzmHrE65Sd/OckhvZobyt1szqPcSPkkfwkx10JsJa2ljvhrnqFl3kVUXzXfJGSMxXNbXLdZwt1xRiMgrRZ5eF57p8jN8p4Pvb2c6HVivHrH1BKU0f92IhbyaQt4Fr1KNk6o2QaKreqLvSJRxVuYuvMuAS/v2LAw6YBGO2xD95YDsva2BmzhLGiKdwCe7uet1XHbN+YpVfXFCwfqraTYcMC7UhdNtCISZDqyT9riwic+/7E7hru4u6ihUcFtlj7yTO9+9eDrDv9eBCxMu83Xu22NI0z7Bc3425+kQzOPhOY+Foxk5v9wJZZzR1t066ZPgaJ0LqM4dA35UqpY4nbLKCCBpp7O9j7hQHckRHNP/l5/M7UHMETmpChy73QMC+lQbO7tPjKWcv91bOvY9bno3PE8msPStQ2jxxuu4N9rwMYuT6ePXbP6t6oN2NP+FlI/pZ/qUFtXPz/2b//KmrA16y6LV9/7VEpGJRWRUcF+5IU03k39M8YR0rMUoR2xBad87WqSf8PYNeTxFnAP6UAYomQoub11zBtAkyaN7pecyfZfWPXBmveb3vvsi/8DUEsDBBQAAgAIAHt2IkiRgxoFTQAAAGsAAAAbAAAAdW5pdmVyc2FsL3VuaXZlcnNhbC5wbmcueG1ss7GvyM1RKEstKs7Mz7NVMtQzULK34+WyKShKLctMLVeoAIoZ6RlAgJJCpa2SCRK3PDOlJAOowsDYHCGYkZqZnlFiq2RubgEX1AeaCQBQSwECAAAUAAIACACkXCZI6W7bZOQDAAB0DgAAHQAAAAAAAAABAAAAAAAAAAAAdW5pdmVyc2FsL2NvbW1vbl9tZXNzYWdlcy5sbmdQSwECAAAUAAIACACkXCZIe+wFKxIDAABhCwAAJwAAAAAAAAABAAAAAAAfBAAAdW5pdmVyc2FsL2ZsYXNoX3B1Ymxpc2hpbmdfc2V0dGluZ3MueG1sUEsBAgAAFAACAAgApFwmSLX8CWS6AgAAVQoAACEAAAAAAAAAAQAAAAAAdgcAAHVuaXZlcnNhbC9mbGFzaF9za2luX3NldHRpbmdzLnhtbFBLAQIAABQAAgAIAKRcJkhxVK3c5wIAAHIKAAAmAAAAAAAAAAEAAAAAAG8KAAB1bml2ZXJzYWwvaHRtbF9wdWJsaXNoaW5nX3NldHRpbmdzLnhtbFBLAQIAABQAAgAIAKRcJkhocVKRmgEAAB8GAAAfAAAAAAAAAAEAAAAAAJoNAAB1bml2ZXJzYWwvaHRtbF9za2luX3NldHRpbmdzLmpzUEsBAgAAFAACAAgApFwmSBra6juqAAAAHwEAABoAAAAAAAAAAQAAAAAAcQ8AAHVuaXZlcnNhbC9pMThuX3ByZXNldHMueG1sUEsBAgAAFAACAAgApFwmSHL80YFnAAAAawAAABwAAAAAAAAAAQAAAAAAUxAAAHVuaXZlcnNhbC9sb2NhbF9zZXR0aW5ncy54bWxQSwECAAAUAAIACAB2uMNEzoIJN+wCAACICAAAFAAAAAAAAAABAAAAAAD0EAAAdW5pdmVyc2FsL3BsYXllci54bWxQSwECAAAUAAIACACkXCZImrDvwb0HAADnHQAAKQAAAAAAAAABAAAAAAASFAAAdW5pdmVyc2FsL3NraW5fY3VzdG9taXphdGlvbl9zZXR0aW5ncy54bWxQSwECAAAUAAIACAB7diJI18R9qlsrAAA0VwAAFwAAAAAAAAAAAAAAAAAWHAAAdW5pdmVyc2FsL3VuaXZlcnNhbC5wbmdQSwECAAAUAAIACAB7diJIkYMaBU0AAABrAAAAGwAAAAAAAAABAAAAAACmRwAAdW5pdmVyc2FsL3VuaXZlcnNhbC5wbmcueG1sUEsFBgAAAAALAAsASQMAACxIAAAAAA=="/>
  <p:tag name="ISPRING_RESOURCE_PATHS_HASH_PRESENTER" val="67c016f7dfeaa9e2c8ef0af249d662f104448"/>
  <p:tag name="ISPRING_PRESENTATION_TITLE" val="0219B"/>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Office 主题">
  <a:themeElements>
    <a:clrScheme name="0219B">
      <a:dk1>
        <a:sysClr val="windowText" lastClr="000000"/>
      </a:dk1>
      <a:lt1>
        <a:sysClr val="window" lastClr="FFFFFF"/>
      </a:lt1>
      <a:dk2>
        <a:srgbClr val="44546A"/>
      </a:dk2>
      <a:lt2>
        <a:srgbClr val="E7E6E6"/>
      </a:lt2>
      <a:accent1>
        <a:srgbClr val="78828C"/>
      </a:accent1>
      <a:accent2>
        <a:srgbClr val="82AAD2"/>
      </a:accent2>
      <a:accent3>
        <a:srgbClr val="64C8B4"/>
      </a:accent3>
      <a:accent4>
        <a:srgbClr val="FAB464"/>
      </a:accent4>
      <a:accent5>
        <a:srgbClr val="FAA078"/>
      </a:accent5>
      <a:accent6>
        <a:srgbClr val="FA8C8C"/>
      </a:accent6>
      <a:hlink>
        <a:srgbClr val="0563C1"/>
      </a:hlink>
      <a:folHlink>
        <a:srgbClr val="954F72"/>
      </a:folHlink>
    </a:clrScheme>
    <a:fontScheme name="造字工房悦圆（非商用）常规体">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ordri Tools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游ゴシック Light"/>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游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4295</Words>
  <Application>WPS Presentation</Application>
  <PresentationFormat>宽屏</PresentationFormat>
  <Paragraphs>151</Paragraphs>
  <Slides>11</Slides>
  <Notes>12</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11</vt:i4>
      </vt:variant>
    </vt:vector>
  </HeadingPairs>
  <TitlesOfParts>
    <vt:vector size="24" baseType="lpstr">
      <vt:lpstr>Arial</vt:lpstr>
      <vt:lpstr>SimSun</vt:lpstr>
      <vt:lpstr>Wingdings</vt:lpstr>
      <vt:lpstr>Arial Rounded MT Bold</vt:lpstr>
      <vt:lpstr>Microsoft YaHei</vt:lpstr>
      <vt:lpstr>Arial Unicode MS</vt:lpstr>
      <vt:lpstr>Calibri</vt:lpstr>
      <vt:lpstr>造字工房悦圆（非商用）常规体</vt:lpstr>
      <vt:lpstr>Roboto Lt</vt:lpstr>
      <vt:lpstr>Segoe Print</vt:lpstr>
      <vt:lpstr>Office 主题</vt:lpstr>
      <vt:lpstr>Nordri ToolsTheme</vt:lpstr>
      <vt:lpstr>自定义设计方案</vt:lpstr>
      <vt:lpstr>PowerPoint 演示文稿</vt:lpstr>
      <vt:lpstr>PowerPoint 演示文稿</vt:lpstr>
      <vt:lpstr>PowerPoint 演示文稿</vt:lpstr>
      <vt:lpstr>PowerPoint 演示文稿</vt:lpstr>
      <vt:lpstr>DEBT REPAYMENT STRATEGIES</vt:lpstr>
      <vt:lpstr>Debt consolidation</vt:lpstr>
      <vt:lpstr>CREDIT COUNSELING</vt:lpstr>
      <vt:lpstr>HOW CAN WE MASTER DEBT MANAGEMENT</vt:lpstr>
      <vt:lpstr>TECHNOLOGIES USED</vt:lpstr>
      <vt:lpstr>PowerPoint 演示文稿</vt:lpstr>
      <vt:lpstr>PowerPoint 演示文稿</vt:lpstr>
    </vt:vector>
  </TitlesOfParts>
  <Company>http://www.ypppt.com/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anmol</cp:lastModifiedBy>
  <cp:revision>613</cp:revision>
  <dcterms:created xsi:type="dcterms:W3CDTF">2016-03-17T14:26:00Z</dcterms:created>
  <dcterms:modified xsi:type="dcterms:W3CDTF">2023-10-19T10:16:35Z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1033-12.2.0.13266</vt:lpwstr>
  </property>
  <property fmtid="{D5CDD505-2E9C-101B-9397-08002B2CF9AE}" pid="3" name="ICV">
    <vt:lpwstr>7695E2EFF44847228AB43798D26D32A9_11</vt:lpwstr>
  </property>
</Properties>
</file>